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2" r:id="rId4"/>
    <p:sldMasterId id="2147483764" r:id="rId5"/>
  </p:sldMasterIdLst>
  <p:notesMasterIdLst>
    <p:notesMasterId r:id="rId51"/>
  </p:notesMasterIdLst>
  <p:handoutMasterIdLst>
    <p:handoutMasterId r:id="rId52"/>
  </p:handoutMasterIdLst>
  <p:sldIdLst>
    <p:sldId id="1041" r:id="rId6"/>
    <p:sldId id="1192" r:id="rId7"/>
    <p:sldId id="1034" r:id="rId8"/>
    <p:sldId id="1203" r:id="rId9"/>
    <p:sldId id="1222" r:id="rId10"/>
    <p:sldId id="1254" r:id="rId11"/>
    <p:sldId id="1221" r:id="rId12"/>
    <p:sldId id="1223" r:id="rId13"/>
    <p:sldId id="1224" r:id="rId14"/>
    <p:sldId id="1255" r:id="rId15"/>
    <p:sldId id="1225" r:id="rId16"/>
    <p:sldId id="1226" r:id="rId17"/>
    <p:sldId id="1256" r:id="rId18"/>
    <p:sldId id="1227" r:id="rId19"/>
    <p:sldId id="1228" r:id="rId20"/>
    <p:sldId id="1229" r:id="rId21"/>
    <p:sldId id="1231" r:id="rId22"/>
    <p:sldId id="1232" r:id="rId23"/>
    <p:sldId id="1233" r:id="rId24"/>
    <p:sldId id="1257" r:id="rId25"/>
    <p:sldId id="1234" r:id="rId26"/>
    <p:sldId id="1235" r:id="rId27"/>
    <p:sldId id="1236" r:id="rId28"/>
    <p:sldId id="1237" r:id="rId29"/>
    <p:sldId id="1238" r:id="rId30"/>
    <p:sldId id="1239" r:id="rId31"/>
    <p:sldId id="1258" r:id="rId32"/>
    <p:sldId id="1240" r:id="rId33"/>
    <p:sldId id="1241" r:id="rId34"/>
    <p:sldId id="1242" r:id="rId35"/>
    <p:sldId id="1243" r:id="rId36"/>
    <p:sldId id="1244" r:id="rId37"/>
    <p:sldId id="1245" r:id="rId38"/>
    <p:sldId id="1260" r:id="rId39"/>
    <p:sldId id="1246" r:id="rId40"/>
    <p:sldId id="1247" r:id="rId41"/>
    <p:sldId id="1248" r:id="rId42"/>
    <p:sldId id="1249" r:id="rId43"/>
    <p:sldId id="1250" r:id="rId44"/>
    <p:sldId id="1251" r:id="rId45"/>
    <p:sldId id="1252" r:id="rId46"/>
    <p:sldId id="1259" r:id="rId47"/>
    <p:sldId id="1253" r:id="rId48"/>
    <p:sldId id="1261" r:id="rId49"/>
    <p:sldId id="1202" r:id="rId50"/>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B4DE"/>
    <a:srgbClr val="1D94C9"/>
    <a:srgbClr val="063D67"/>
    <a:srgbClr val="7ECBEE"/>
    <a:srgbClr val="FFDD00"/>
    <a:srgbClr val="FFC800"/>
    <a:srgbClr val="043962"/>
    <a:srgbClr val="0093D6"/>
    <a:srgbClr val="FF8E00"/>
    <a:srgbClr val="1F9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79381" autoAdjust="0"/>
  </p:normalViewPr>
  <p:slideViewPr>
    <p:cSldViewPr snapToGrid="0">
      <p:cViewPr varScale="1">
        <p:scale>
          <a:sx n="41" d="100"/>
          <a:sy n="41" d="100"/>
        </p:scale>
        <p:origin x="954" y="78"/>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86580"/>
    </p:cViewPr>
  </p:sorterViewPr>
  <p:notesViewPr>
    <p:cSldViewPr snapToGrid="0">
      <p:cViewPr varScale="1">
        <p:scale>
          <a:sx n="51" d="100"/>
          <a:sy n="51" d="100"/>
        </p:scale>
        <p:origin x="2692"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49EF574-D97D-6C49-84C9-0F22C6D585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8437E3B-2107-2E40-B153-8CF3CB4615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BF9997-F5D3-284F-BE53-EAEFF1776C64}" type="datetimeFigureOut">
              <a:rPr lang="fr-FR" smtClean="0"/>
              <a:t>16/07/2019</a:t>
            </a:fld>
            <a:endParaRPr lang="fr-FR"/>
          </a:p>
        </p:txBody>
      </p:sp>
      <p:sp>
        <p:nvSpPr>
          <p:cNvPr id="4" name="Espace réservé du pied de page 3">
            <a:extLst>
              <a:ext uri="{FF2B5EF4-FFF2-40B4-BE49-F238E27FC236}">
                <a16:creationId xmlns:a16="http://schemas.microsoft.com/office/drawing/2014/main" id="{87803CBD-65F0-2B44-BF4B-346076FD3D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A5A37BAD-B9EB-BF43-A5AA-D1F2592DB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150E22-A17B-8F43-BE9E-6EC660BF1E14}" type="slidenum">
              <a:rPr lang="fr-FR" smtClean="0"/>
              <a:t>‹#›</a:t>
            </a:fld>
            <a:endParaRPr lang="fr-FR"/>
          </a:p>
        </p:txBody>
      </p:sp>
    </p:spTree>
    <p:extLst>
      <p:ext uri="{BB962C8B-B14F-4D97-AF65-F5344CB8AC3E}">
        <p14:creationId xmlns:p14="http://schemas.microsoft.com/office/powerpoint/2010/main" val="34568818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16.07.2019</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Ruimte voor notities…..</a:t>
            </a:r>
            <a:endParaRPr lang="fr-FR" dirty="0"/>
          </a:p>
        </p:txBody>
      </p:sp>
      <p:sp>
        <p:nvSpPr>
          <p:cNvPr id="4" name="Espace réservé du numéro de diapositive 3"/>
          <p:cNvSpPr>
            <a:spLocks noGrp="1"/>
          </p:cNvSpPr>
          <p:nvPr>
            <p:ph type="sldNum" sz="quarter" idx="5"/>
          </p:nvPr>
        </p:nvSpPr>
        <p:spPr/>
        <p:txBody>
          <a:bodyPr/>
          <a:lstStyle/>
          <a:p>
            <a:fld id="{BD9C3A12-1E0F-412B-B376-8089A55D946C}" type="slidenum">
              <a:rPr lang="uk-UA" smtClean="0"/>
              <a:t>1</a:t>
            </a:fld>
            <a:endParaRPr lang="uk-UA"/>
          </a:p>
        </p:txBody>
      </p:sp>
    </p:spTree>
    <p:extLst>
      <p:ext uri="{BB962C8B-B14F-4D97-AF65-F5344CB8AC3E}">
        <p14:creationId xmlns:p14="http://schemas.microsoft.com/office/powerpoint/2010/main" val="1867188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13</a:t>
            </a:fld>
            <a:endParaRPr lang="uk-UA"/>
          </a:p>
        </p:txBody>
      </p:sp>
    </p:spTree>
    <p:extLst>
      <p:ext uri="{BB962C8B-B14F-4D97-AF65-F5344CB8AC3E}">
        <p14:creationId xmlns:p14="http://schemas.microsoft.com/office/powerpoint/2010/main" val="1561767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 reasons: to detect motion instead of </a:t>
            </a:r>
            <a:r>
              <a:rPr lang="en-IN" dirty="0" err="1"/>
              <a:t>color</a:t>
            </a:r>
            <a:r>
              <a:rPr lang="en-IN" dirty="0"/>
              <a:t>, contrast and change in intensity is needed which can be captured in a greyscale variant</a:t>
            </a:r>
          </a:p>
          <a:p>
            <a:r>
              <a:rPr lang="en-IN" dirty="0"/>
              <a:t>1 8 bit component</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14</a:t>
            </a:fld>
            <a:endParaRPr lang="uk-UA"/>
          </a:p>
        </p:txBody>
      </p:sp>
    </p:spTree>
    <p:extLst>
      <p:ext uri="{BB962C8B-B14F-4D97-AF65-F5344CB8AC3E}">
        <p14:creationId xmlns:p14="http://schemas.microsoft.com/office/powerpoint/2010/main" val="162193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Smoothens the image and removes noise</a:t>
            </a:r>
          </a:p>
          <a:p>
            <a:r>
              <a:rPr lang="en-IN" dirty="0"/>
              <a:t>Addition and multiplication faster than sorting</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15</a:t>
            </a:fld>
            <a:endParaRPr lang="uk-UA"/>
          </a:p>
        </p:txBody>
      </p:sp>
    </p:spTree>
    <p:extLst>
      <p:ext uri="{BB962C8B-B14F-4D97-AF65-F5344CB8AC3E}">
        <p14:creationId xmlns:p14="http://schemas.microsoft.com/office/powerpoint/2010/main" val="2802122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Captures motion from one frame to the other</a:t>
            </a:r>
          </a:p>
          <a:p>
            <a:r>
              <a:rPr lang="en-IN" dirty="0"/>
              <a:t>As can be seen in the figure outline of the player and the movement of the ball</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16</a:t>
            </a:fld>
            <a:endParaRPr lang="uk-UA"/>
          </a:p>
        </p:txBody>
      </p:sp>
    </p:spTree>
    <p:extLst>
      <p:ext uri="{BB962C8B-B14F-4D97-AF65-F5344CB8AC3E}">
        <p14:creationId xmlns:p14="http://schemas.microsoft.com/office/powerpoint/2010/main" val="2674218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Only 2 classes of pixels, one in foreground black and one in background white</a:t>
            </a:r>
          </a:p>
          <a:p>
            <a:pPr marL="0" indent="0">
              <a:buFontTx/>
              <a:buNone/>
            </a:pPr>
            <a:r>
              <a:rPr lang="en-IN" dirty="0"/>
              <a:t>Otsu used when 2 separate classes of pixels</a:t>
            </a:r>
          </a:p>
          <a:p>
            <a:pPr marL="0" indent="0">
              <a:buFontTx/>
              <a:buNone/>
            </a:pPr>
            <a:r>
              <a:rPr lang="en-IN" dirty="0"/>
              <a:t>Player not connected</a:t>
            </a:r>
          </a:p>
          <a:p>
            <a:pPr marL="0" indent="0">
              <a:buFontTx/>
              <a:buNone/>
            </a:pPr>
            <a:r>
              <a:rPr lang="en-IN" dirty="0"/>
              <a:t>-Simple when a global thresh, dynamic when things change rapidly</a:t>
            </a:r>
          </a:p>
          <a:p>
            <a:pPr marL="0" indent="0">
              <a:buFontTx/>
              <a:buNone/>
            </a:pPr>
            <a:r>
              <a:rPr lang="en-IN" dirty="0"/>
              <a:t>- Otsu for bimodal image</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17</a:t>
            </a:fld>
            <a:endParaRPr lang="uk-UA"/>
          </a:p>
        </p:txBody>
      </p:sp>
    </p:spTree>
    <p:extLst>
      <p:ext uri="{BB962C8B-B14F-4D97-AF65-F5344CB8AC3E}">
        <p14:creationId xmlns:p14="http://schemas.microsoft.com/office/powerpoint/2010/main" val="3203362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Joins the player</a:t>
            </a:r>
          </a:p>
          <a:p>
            <a:r>
              <a:rPr lang="en-IN" dirty="0"/>
              <a:t>Reduces the size</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18</a:t>
            </a:fld>
            <a:endParaRPr lang="uk-UA"/>
          </a:p>
        </p:txBody>
      </p:sp>
    </p:spTree>
    <p:extLst>
      <p:ext uri="{BB962C8B-B14F-4D97-AF65-F5344CB8AC3E}">
        <p14:creationId xmlns:p14="http://schemas.microsoft.com/office/powerpoint/2010/main" val="2365857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algorithm results both inner and outer contours</a:t>
            </a:r>
          </a:p>
          <a:p>
            <a:r>
              <a:rPr lang="en-IN" dirty="0"/>
              <a:t>With contour approx. only few points on the contour are selected</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21</a:t>
            </a:fld>
            <a:endParaRPr lang="uk-UA"/>
          </a:p>
        </p:txBody>
      </p:sp>
    </p:spTree>
    <p:extLst>
      <p:ext uri="{BB962C8B-B14F-4D97-AF65-F5344CB8AC3E}">
        <p14:creationId xmlns:p14="http://schemas.microsoft.com/office/powerpoint/2010/main" val="231352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Size of objects calculated</a:t>
            </a:r>
          </a:p>
          <a:p>
            <a:r>
              <a:rPr lang="en-IN" dirty="0"/>
              <a:t>Then segmented in 3 categories</a:t>
            </a:r>
          </a:p>
          <a:p>
            <a:r>
              <a:rPr lang="en-IN" dirty="0" err="1"/>
              <a:t>ballcand</a:t>
            </a:r>
            <a:r>
              <a:rPr lang="en-IN" dirty="0"/>
              <a:t>, </a:t>
            </a:r>
            <a:r>
              <a:rPr lang="en-IN" dirty="0" err="1"/>
              <a:t>playercand</a:t>
            </a:r>
            <a:r>
              <a:rPr lang="en-IN" dirty="0"/>
              <a:t>, </a:t>
            </a:r>
            <a:r>
              <a:rPr lang="en-IN" dirty="0" err="1"/>
              <a:t>incompletePlayercand</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22</a:t>
            </a:fld>
            <a:endParaRPr lang="uk-UA"/>
          </a:p>
        </p:txBody>
      </p:sp>
    </p:spTree>
    <p:extLst>
      <p:ext uri="{BB962C8B-B14F-4D97-AF65-F5344CB8AC3E}">
        <p14:creationId xmlns:p14="http://schemas.microsoft.com/office/powerpoint/2010/main" val="1121206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Values precomputed, calibration could do this</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23</a:t>
            </a:fld>
            <a:endParaRPr lang="uk-UA"/>
          </a:p>
        </p:txBody>
      </p:sp>
    </p:spTree>
    <p:extLst>
      <p:ext uri="{BB962C8B-B14F-4D97-AF65-F5344CB8AC3E}">
        <p14:creationId xmlns:p14="http://schemas.microsoft.com/office/powerpoint/2010/main" val="222667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Candidates in extreme vicinity of the player are the part of the player that has moved too fast and filtered</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24</a:t>
            </a:fld>
            <a:endParaRPr lang="uk-UA"/>
          </a:p>
        </p:txBody>
      </p:sp>
    </p:spTree>
    <p:extLst>
      <p:ext uri="{BB962C8B-B14F-4D97-AF65-F5344CB8AC3E}">
        <p14:creationId xmlns:p14="http://schemas.microsoft.com/office/powerpoint/2010/main" val="233086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3663137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Cand</a:t>
            </a:r>
            <a:r>
              <a:rPr lang="en-IN" dirty="0"/>
              <a:t> from current compared to previous. If any </a:t>
            </a:r>
            <a:r>
              <a:rPr lang="en-IN" dirty="0" err="1"/>
              <a:t>cand</a:t>
            </a:r>
            <a:r>
              <a:rPr lang="en-IN" dirty="0"/>
              <a:t> doesn’t fit the velocity range of squash ball it is filtered out</a:t>
            </a:r>
          </a:p>
          <a:p>
            <a:r>
              <a:rPr lang="en-IN" dirty="0"/>
              <a:t>One drawback, can be fixed in tracking stage</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25</a:t>
            </a:fld>
            <a:endParaRPr lang="uk-UA"/>
          </a:p>
        </p:txBody>
      </p:sp>
    </p:spTree>
    <p:extLst>
      <p:ext uri="{BB962C8B-B14F-4D97-AF65-F5344CB8AC3E}">
        <p14:creationId xmlns:p14="http://schemas.microsoft.com/office/powerpoint/2010/main" val="3083494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Recall signifies the ability of the algorithm to classify relevant </a:t>
            </a:r>
            <a:r>
              <a:rPr lang="en-IN" dirty="0" err="1"/>
              <a:t>cand</a:t>
            </a:r>
            <a:endParaRPr lang="en-IN" dirty="0"/>
          </a:p>
          <a:p>
            <a:r>
              <a:rPr lang="en-IN" dirty="0"/>
              <a:t>Precision tells out of the relevant how many are actually relevant</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26</a:t>
            </a:fld>
            <a:endParaRPr lang="uk-UA"/>
          </a:p>
        </p:txBody>
      </p:sp>
    </p:spTree>
    <p:extLst>
      <p:ext uri="{BB962C8B-B14F-4D97-AF65-F5344CB8AC3E}">
        <p14:creationId xmlns:p14="http://schemas.microsoft.com/office/powerpoint/2010/main" val="3973865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Average 85</a:t>
            </a:r>
          </a:p>
          <a:p>
            <a:r>
              <a:rPr lang="en-IN" dirty="0"/>
              <a:t>Precision increases with every detection step</a:t>
            </a:r>
          </a:p>
          <a:p>
            <a:r>
              <a:rPr lang="en-IN" dirty="0"/>
              <a:t>Dataset5 bad since detecting semi transparent over white background very difficult, this is one of the prime reasons professional played in dark </a:t>
            </a:r>
            <a:r>
              <a:rPr lang="en-IN" dirty="0" err="1"/>
              <a:t>colored</a:t>
            </a:r>
            <a:r>
              <a:rPr lang="en-IN" dirty="0"/>
              <a:t> glass </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27</a:t>
            </a:fld>
            <a:endParaRPr lang="uk-UA"/>
          </a:p>
        </p:txBody>
      </p:sp>
    </p:spTree>
    <p:extLst>
      <p:ext uri="{BB962C8B-B14F-4D97-AF65-F5344CB8AC3E}">
        <p14:creationId xmlns:p14="http://schemas.microsoft.com/office/powerpoint/2010/main" val="3976873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29</a:t>
            </a:fld>
            <a:endParaRPr lang="uk-UA"/>
          </a:p>
        </p:txBody>
      </p:sp>
    </p:spTree>
    <p:extLst>
      <p:ext uri="{BB962C8B-B14F-4D97-AF65-F5344CB8AC3E}">
        <p14:creationId xmlns:p14="http://schemas.microsoft.com/office/powerpoint/2010/main" val="2258121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Suggested approach from the literature since fast, light on memory</a:t>
            </a:r>
          </a:p>
          <a:p>
            <a:r>
              <a:rPr lang="en-IN" dirty="0"/>
              <a:t>The position and velocity in x y </a:t>
            </a:r>
            <a:r>
              <a:rPr lang="en-IN" dirty="0" err="1"/>
              <a:t>dir</a:t>
            </a:r>
            <a:r>
              <a:rPr lang="en-IN" dirty="0"/>
              <a:t> used as state variable and kinematic equations with constant </a:t>
            </a:r>
            <a:r>
              <a:rPr lang="en-IN" dirty="0" err="1"/>
              <a:t>vel</a:t>
            </a:r>
            <a:r>
              <a:rPr lang="en-IN" dirty="0"/>
              <a:t> as motion model </a:t>
            </a:r>
          </a:p>
          <a:p>
            <a:r>
              <a:rPr lang="en-IN" dirty="0"/>
              <a:t>Drawback no detections for long sequence, non linear when trajectory suddenly changes</a:t>
            </a:r>
          </a:p>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30</a:t>
            </a:fld>
            <a:endParaRPr lang="uk-UA"/>
          </a:p>
        </p:txBody>
      </p:sp>
    </p:spTree>
    <p:extLst>
      <p:ext uri="{BB962C8B-B14F-4D97-AF65-F5344CB8AC3E}">
        <p14:creationId xmlns:p14="http://schemas.microsoft.com/office/powerpoint/2010/main" val="1224003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it expo </a:t>
            </a:r>
            <a:r>
              <a:rPr lang="en-IN" dirty="0" err="1"/>
              <a:t>dec</a:t>
            </a:r>
            <a:r>
              <a:rPr lang="en-IN" dirty="0"/>
              <a:t> weights to observations, therefore more weights can be given to recent </a:t>
            </a:r>
            <a:r>
              <a:rPr lang="en-IN" dirty="0" err="1"/>
              <a:t>obser</a:t>
            </a:r>
            <a:endParaRPr lang="en-IN" dirty="0"/>
          </a:p>
          <a:p>
            <a:r>
              <a:rPr lang="en-IN" dirty="0"/>
              <a:t>Keeps trend of the data in account</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31</a:t>
            </a:fld>
            <a:endParaRPr lang="uk-UA"/>
          </a:p>
        </p:txBody>
      </p:sp>
    </p:spTree>
    <p:extLst>
      <p:ext uri="{BB962C8B-B14F-4D97-AF65-F5344CB8AC3E}">
        <p14:creationId xmlns:p14="http://schemas.microsoft.com/office/powerpoint/2010/main" val="1318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 coordinate vs frame number</a:t>
            </a:r>
          </a:p>
          <a:p>
            <a:r>
              <a:rPr lang="en-IN" dirty="0"/>
              <a:t>Top detections</a:t>
            </a:r>
          </a:p>
          <a:p>
            <a:r>
              <a:rPr lang="en-IN" dirty="0"/>
              <a:t>Middle Kalman</a:t>
            </a:r>
          </a:p>
          <a:p>
            <a:r>
              <a:rPr lang="en-IN" dirty="0"/>
              <a:t>Bottom exp</a:t>
            </a:r>
          </a:p>
          <a:p>
            <a:r>
              <a:rPr lang="en-IN" dirty="0"/>
              <a:t>Double exp adjusts quickly when change of direction due to more weights to recent </a:t>
            </a:r>
            <a:r>
              <a:rPr lang="en-IN" dirty="0" err="1"/>
              <a:t>ob</a:t>
            </a:r>
            <a:r>
              <a:rPr lang="en-US" dirty="0"/>
              <a:t>s</a:t>
            </a:r>
          </a:p>
          <a:p>
            <a:r>
              <a:rPr lang="en-US" dirty="0"/>
              <a:t>Also more smoother as it keeps trend of data in acc</a:t>
            </a:r>
            <a:endParaRPr lang="en-IN" dirty="0"/>
          </a:p>
        </p:txBody>
      </p:sp>
      <p:sp>
        <p:nvSpPr>
          <p:cNvPr id="4" name="Slide Number Placeholder 3"/>
          <p:cNvSpPr>
            <a:spLocks noGrp="1"/>
          </p:cNvSpPr>
          <p:nvPr>
            <p:ph type="sldNum" sz="quarter" idx="5"/>
          </p:nvPr>
        </p:nvSpPr>
        <p:spPr/>
        <p:txBody>
          <a:bodyPr/>
          <a:lstStyle/>
          <a:p>
            <a:fld id="{BD9C3A12-1E0F-412B-B376-8089A55D946C}" type="slidenum">
              <a:rPr lang="uk-UA" smtClean="0"/>
              <a:t>32</a:t>
            </a:fld>
            <a:endParaRPr lang="uk-UA"/>
          </a:p>
        </p:txBody>
      </p:sp>
    </p:spTree>
    <p:extLst>
      <p:ext uri="{BB962C8B-B14F-4D97-AF65-F5344CB8AC3E}">
        <p14:creationId xmlns:p14="http://schemas.microsoft.com/office/powerpoint/2010/main" val="879930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34</a:t>
            </a:fld>
            <a:endParaRPr lang="uk-UA"/>
          </a:p>
        </p:txBody>
      </p:sp>
    </p:spTree>
    <p:extLst>
      <p:ext uri="{BB962C8B-B14F-4D97-AF65-F5344CB8AC3E}">
        <p14:creationId xmlns:p14="http://schemas.microsoft.com/office/powerpoint/2010/main" val="4275380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Arm has built the NEON arch extension inside the Arm v8 arch which focusses on video processing and signal processing applications</a:t>
            </a:r>
          </a:p>
          <a:p>
            <a:r>
              <a:rPr lang="en-IN" dirty="0"/>
              <a:t>Whereas VFP is the floating point hardware accelerator by Am to speed up the floating point calculations</a:t>
            </a:r>
          </a:p>
          <a:p>
            <a:r>
              <a:rPr lang="en-IN" dirty="0" err="1"/>
              <a:t>Cv</a:t>
            </a:r>
            <a:r>
              <a:rPr lang="en-IN" dirty="0"/>
              <a:t> </a:t>
            </a:r>
            <a:r>
              <a:rPr lang="en-IN" dirty="0" err="1"/>
              <a:t>func</a:t>
            </a:r>
            <a:r>
              <a:rPr lang="en-IN" dirty="0"/>
              <a:t> implemented in the </a:t>
            </a:r>
            <a:r>
              <a:rPr lang="en-IN" dirty="0" err="1"/>
              <a:t>Opencv</a:t>
            </a:r>
            <a:r>
              <a:rPr lang="en-IN" dirty="0"/>
              <a:t> library when enabled can use these optimizations</a:t>
            </a:r>
          </a:p>
        </p:txBody>
      </p:sp>
      <p:sp>
        <p:nvSpPr>
          <p:cNvPr id="4" name="Slide Number Placeholder 3"/>
          <p:cNvSpPr>
            <a:spLocks noGrp="1"/>
          </p:cNvSpPr>
          <p:nvPr>
            <p:ph type="sldNum" sz="quarter" idx="5"/>
          </p:nvPr>
        </p:nvSpPr>
        <p:spPr/>
        <p:txBody>
          <a:bodyPr/>
          <a:lstStyle/>
          <a:p>
            <a:fld id="{BD9C3A12-1E0F-412B-B376-8089A55D946C}" type="slidenum">
              <a:rPr lang="uk-UA" smtClean="0"/>
              <a:t>35</a:t>
            </a:fld>
            <a:endParaRPr lang="uk-UA"/>
          </a:p>
        </p:txBody>
      </p:sp>
    </p:spTree>
    <p:extLst>
      <p:ext uri="{BB962C8B-B14F-4D97-AF65-F5344CB8AC3E}">
        <p14:creationId xmlns:p14="http://schemas.microsoft.com/office/powerpoint/2010/main" val="1867212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From 720p to 480p</a:t>
            </a:r>
          </a:p>
          <a:p>
            <a:r>
              <a:rPr lang="en-IN" dirty="0"/>
              <a:t>No effect on the detection and further reduction of 45%</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36</a:t>
            </a:fld>
            <a:endParaRPr lang="uk-UA"/>
          </a:p>
        </p:txBody>
      </p:sp>
    </p:spTree>
    <p:extLst>
      <p:ext uri="{BB962C8B-B14F-4D97-AF65-F5344CB8AC3E}">
        <p14:creationId xmlns:p14="http://schemas.microsoft.com/office/powerpoint/2010/main" val="40398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With the betterment in tech ….</a:t>
            </a:r>
          </a:p>
          <a:p>
            <a:r>
              <a:rPr lang="en-IN" dirty="0"/>
              <a:t>Primary objective is to track the ball</a:t>
            </a:r>
          </a:p>
          <a:p>
            <a:r>
              <a:rPr lang="en-IN" dirty="0"/>
              <a:t>These techniques already being used but none for squash</a:t>
            </a:r>
          </a:p>
          <a:p>
            <a:r>
              <a:rPr lang="en-IN" dirty="0"/>
              <a:t>Provides interesting scenario</a:t>
            </a:r>
          </a:p>
          <a:p>
            <a:r>
              <a:rPr lang="en-IN" dirty="0"/>
              <a:t>The techniques that are used currently  are high cost</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4</a:t>
            </a:fld>
            <a:endParaRPr lang="uk-UA"/>
          </a:p>
        </p:txBody>
      </p:sp>
    </p:spTree>
    <p:extLst>
      <p:ext uri="{BB962C8B-B14F-4D97-AF65-F5344CB8AC3E}">
        <p14:creationId xmlns:p14="http://schemas.microsoft.com/office/powerpoint/2010/main" val="2125544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Cortex a53 is a quadcore proc so </a:t>
            </a:r>
            <a:r>
              <a:rPr lang="en-IN" dirty="0" err="1"/>
              <a:t>theoritally</a:t>
            </a:r>
            <a:r>
              <a:rPr lang="en-IN" dirty="0"/>
              <a:t> multiprocessing can be applied to speed up the </a:t>
            </a:r>
            <a:r>
              <a:rPr lang="en-IN" dirty="0" err="1"/>
              <a:t>fe</a:t>
            </a:r>
            <a:r>
              <a:rPr lang="en-IN" dirty="0"/>
              <a:t> stage where 3 images are taken</a:t>
            </a:r>
          </a:p>
          <a:p>
            <a:r>
              <a:rPr lang="en-IN" dirty="0"/>
              <a:t>But practically it was not possible due to the 1gb memory of pi</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37</a:t>
            </a:fld>
            <a:endParaRPr lang="uk-UA"/>
          </a:p>
        </p:txBody>
      </p:sp>
    </p:spTree>
    <p:extLst>
      <p:ext uri="{BB962C8B-B14F-4D97-AF65-F5344CB8AC3E}">
        <p14:creationId xmlns:p14="http://schemas.microsoft.com/office/powerpoint/2010/main" val="3255097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execution times after previous </a:t>
            </a:r>
            <a:r>
              <a:rPr lang="en-IN" dirty="0" err="1"/>
              <a:t>optimiz</a:t>
            </a:r>
            <a:r>
              <a:rPr lang="en-IN" dirty="0"/>
              <a:t> come to be around 200 </a:t>
            </a:r>
            <a:r>
              <a:rPr lang="en-IN" dirty="0" err="1"/>
              <a:t>msec</a:t>
            </a:r>
            <a:r>
              <a:rPr lang="en-IN" dirty="0"/>
              <a:t> per fame, for real time 5fps should be used</a:t>
            </a:r>
          </a:p>
          <a:p>
            <a:r>
              <a:rPr lang="en-IN" dirty="0"/>
              <a:t>The results show due to lack of ball detection info the </a:t>
            </a:r>
            <a:r>
              <a:rPr lang="en-IN" dirty="0" err="1"/>
              <a:t>tracjectories</a:t>
            </a:r>
            <a:r>
              <a:rPr lang="en-IN" dirty="0"/>
              <a:t> don’t represent true ball information</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38</a:t>
            </a:fld>
            <a:endParaRPr lang="uk-UA"/>
          </a:p>
        </p:txBody>
      </p:sp>
    </p:spTree>
    <p:extLst>
      <p:ext uri="{BB962C8B-B14F-4D97-AF65-F5344CB8AC3E}">
        <p14:creationId xmlns:p14="http://schemas.microsoft.com/office/powerpoint/2010/main" val="334408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40</a:t>
            </a:fld>
            <a:endParaRPr lang="uk-UA"/>
          </a:p>
        </p:txBody>
      </p:sp>
    </p:spTree>
    <p:extLst>
      <p:ext uri="{BB962C8B-B14F-4D97-AF65-F5344CB8AC3E}">
        <p14:creationId xmlns:p14="http://schemas.microsoft.com/office/powerpoint/2010/main" val="3806887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One of the first works with the primary focus on ball tracking in squash. This is a first step in building a tracking system for 20 mil players</a:t>
            </a:r>
          </a:p>
          <a:p>
            <a:r>
              <a:rPr lang="en-IN" dirty="0"/>
              <a:t>Doesn’t utilize the popular methods in the literature yet still result in good results</a:t>
            </a:r>
          </a:p>
          <a:p>
            <a:r>
              <a:rPr lang="en-IN" dirty="0"/>
              <a:t>Application of a novel technique to ball </a:t>
            </a:r>
            <a:r>
              <a:rPr lang="en-IN" dirty="0" err="1"/>
              <a:t>tracking.smoothing</a:t>
            </a:r>
            <a:r>
              <a:rPr lang="en-IN" dirty="0"/>
              <a:t> is used in financial applications but this work shows this simple yet powerful technique can be used in ball tracking as well</a:t>
            </a:r>
          </a:p>
          <a:p>
            <a:r>
              <a:rPr lang="en-IN" dirty="0"/>
              <a:t>One of the primary works which performs the process on low cost. With the cost of </a:t>
            </a:r>
            <a:r>
              <a:rPr lang="en-IN" dirty="0" err="1"/>
              <a:t>processsors</a:t>
            </a:r>
            <a:r>
              <a:rPr lang="en-IN" dirty="0"/>
              <a:t> decreasing, this supports the idea of building portable low cost solutions</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41</a:t>
            </a:fld>
            <a:endParaRPr lang="uk-UA"/>
          </a:p>
        </p:txBody>
      </p:sp>
    </p:spTree>
    <p:extLst>
      <p:ext uri="{BB962C8B-B14F-4D97-AF65-F5344CB8AC3E}">
        <p14:creationId xmlns:p14="http://schemas.microsoft.com/office/powerpoint/2010/main" val="1032708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detections can be improves by using deep learning</a:t>
            </a:r>
          </a:p>
          <a:p>
            <a:r>
              <a:rPr lang="en-IN" dirty="0"/>
              <a:t>As an extension of this project, both can be housed together as one unit which gives control over the camera and calibration stage can be built as well</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42</a:t>
            </a:fld>
            <a:endParaRPr lang="uk-UA"/>
          </a:p>
        </p:txBody>
      </p:sp>
    </p:spTree>
    <p:extLst>
      <p:ext uri="{BB962C8B-B14F-4D97-AF65-F5344CB8AC3E}">
        <p14:creationId xmlns:p14="http://schemas.microsoft.com/office/powerpoint/2010/main" val="1645403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43</a:t>
            </a:fld>
            <a:endParaRPr lang="uk-UA"/>
          </a:p>
        </p:txBody>
      </p:sp>
    </p:spTree>
    <p:extLst>
      <p:ext uri="{BB962C8B-B14F-4D97-AF65-F5344CB8AC3E}">
        <p14:creationId xmlns:p14="http://schemas.microsoft.com/office/powerpoint/2010/main" val="1594874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44</a:t>
            </a:fld>
            <a:endParaRPr lang="uk-UA"/>
          </a:p>
        </p:txBody>
      </p:sp>
    </p:spTree>
    <p:extLst>
      <p:ext uri="{BB962C8B-B14F-4D97-AF65-F5344CB8AC3E}">
        <p14:creationId xmlns:p14="http://schemas.microsoft.com/office/powerpoint/2010/main" val="39283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RPI</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5</a:t>
            </a:fld>
            <a:endParaRPr lang="uk-UA"/>
          </a:p>
        </p:txBody>
      </p:sp>
    </p:spTree>
    <p:extLst>
      <p:ext uri="{BB962C8B-B14F-4D97-AF65-F5344CB8AC3E}">
        <p14:creationId xmlns:p14="http://schemas.microsoft.com/office/powerpoint/2010/main" val="265632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Detect in each frame</a:t>
            </a:r>
          </a:p>
          <a:p>
            <a:r>
              <a:rPr lang="en-IN" dirty="0"/>
              <a:t>Combine detections solving problems</a:t>
            </a:r>
          </a:p>
          <a:p>
            <a:r>
              <a:rPr lang="en-IN" dirty="0"/>
              <a:t>Implement on </a:t>
            </a:r>
            <a:r>
              <a:rPr lang="en-IN" dirty="0" err="1"/>
              <a:t>rpi</a:t>
            </a:r>
            <a:r>
              <a:rPr lang="en-IN" dirty="0"/>
              <a:t> and evaluate whether it is real time or not</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6</a:t>
            </a:fld>
            <a:endParaRPr lang="uk-UA"/>
          </a:p>
        </p:txBody>
      </p:sp>
    </p:spTree>
    <p:extLst>
      <p:ext uri="{BB962C8B-B14F-4D97-AF65-F5344CB8AC3E}">
        <p14:creationId xmlns:p14="http://schemas.microsoft.com/office/powerpoint/2010/main" val="172323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Calibration: place the camera, calculate thresholds and boundary values using intrinsic and extrinsic</a:t>
            </a:r>
            <a:r>
              <a:rPr lang="en-US" dirty="0"/>
              <a:t>. NOT DONE</a:t>
            </a:r>
          </a:p>
          <a:p>
            <a:r>
              <a:rPr lang="en-US" dirty="0"/>
              <a:t>Pre-processing: separate moving from non-moving</a:t>
            </a:r>
          </a:p>
          <a:p>
            <a:r>
              <a:rPr lang="en-US" dirty="0"/>
              <a:t>Detection: out of the moving which is the ball</a:t>
            </a:r>
          </a:p>
          <a:p>
            <a:r>
              <a:rPr lang="en-US" dirty="0"/>
              <a:t>Tracking: build a 2D final trajectory</a:t>
            </a:r>
            <a:endParaRPr lang="en-IN" dirty="0"/>
          </a:p>
        </p:txBody>
      </p:sp>
      <p:sp>
        <p:nvSpPr>
          <p:cNvPr id="4" name="Slide Number Placeholder 3"/>
          <p:cNvSpPr>
            <a:spLocks noGrp="1"/>
          </p:cNvSpPr>
          <p:nvPr>
            <p:ph type="sldNum" sz="quarter" idx="5"/>
          </p:nvPr>
        </p:nvSpPr>
        <p:spPr/>
        <p:txBody>
          <a:bodyPr/>
          <a:lstStyle/>
          <a:p>
            <a:fld id="{BD9C3A12-1E0F-412B-B376-8089A55D946C}" type="slidenum">
              <a:rPr lang="uk-UA" smtClean="0"/>
              <a:t>8</a:t>
            </a:fld>
            <a:endParaRPr lang="uk-UA"/>
          </a:p>
        </p:txBody>
      </p:sp>
    </p:spTree>
    <p:extLst>
      <p:ext uri="{BB962C8B-B14F-4D97-AF65-F5344CB8AC3E}">
        <p14:creationId xmlns:p14="http://schemas.microsoft.com/office/powerpoint/2010/main" val="2254224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 much prior work done for squash. The only work reports 0% detection accuracy because….</a:t>
            </a:r>
          </a:p>
          <a:p>
            <a:r>
              <a:rPr lang="en-IN" dirty="0"/>
              <a:t>Therefore, tennis can be used as a reference to perform ball tracking in squash</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9</a:t>
            </a:fld>
            <a:endParaRPr lang="uk-UA"/>
          </a:p>
        </p:txBody>
      </p:sp>
    </p:spTree>
    <p:extLst>
      <p:ext uri="{BB962C8B-B14F-4D97-AF65-F5344CB8AC3E}">
        <p14:creationId xmlns:p14="http://schemas.microsoft.com/office/powerpoint/2010/main" val="1912593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Dataset: 3 common strategies, BTV is easiest and provides the kind of single camera view that is needed</a:t>
            </a:r>
          </a:p>
          <a:p>
            <a:r>
              <a:rPr lang="en-IN" dirty="0"/>
              <a:t>FE: frame diff faster</a:t>
            </a:r>
          </a:p>
          <a:p>
            <a:r>
              <a:rPr lang="en-IN" dirty="0"/>
              <a:t>Det: </a:t>
            </a:r>
            <a:r>
              <a:rPr lang="en-IN" dirty="0" err="1"/>
              <a:t>Color</a:t>
            </a:r>
            <a:r>
              <a:rPr lang="en-IN" dirty="0"/>
              <a:t> shape popular but won’t work</a:t>
            </a:r>
          </a:p>
          <a:p>
            <a:r>
              <a:rPr lang="en-IN" dirty="0"/>
              <a:t>Tracking: KF most popular</a:t>
            </a:r>
          </a:p>
          <a:p>
            <a:r>
              <a:rPr lang="en-IN" dirty="0"/>
              <a:t>Platforms: High computation platforms</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10</a:t>
            </a:fld>
            <a:endParaRPr lang="uk-UA"/>
          </a:p>
        </p:txBody>
      </p:sp>
    </p:spTree>
    <p:extLst>
      <p:ext uri="{BB962C8B-B14F-4D97-AF65-F5344CB8AC3E}">
        <p14:creationId xmlns:p14="http://schemas.microsoft.com/office/powerpoint/2010/main" val="244138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 Unregularized</a:t>
            </a:r>
          </a:p>
          <a:p>
            <a:pPr marL="0" indent="0">
              <a:buFontTx/>
              <a:buNone/>
            </a:pPr>
            <a:r>
              <a:rPr lang="en-IN" dirty="0"/>
              <a:t>- Male female, different arenas, white ball, black ball</a:t>
            </a:r>
          </a:p>
          <a:p>
            <a:pPr marL="0" indent="0">
              <a:buFontTx/>
              <a:buNone/>
            </a:pPr>
            <a:r>
              <a:rPr lang="en-IN" dirty="0"/>
              <a:t>- Dark </a:t>
            </a:r>
            <a:r>
              <a:rPr lang="en-IN" dirty="0" err="1"/>
              <a:t>colored</a:t>
            </a:r>
            <a:r>
              <a:rPr lang="en-IN" dirty="0"/>
              <a:t> courts and white ball in professional</a:t>
            </a:r>
          </a:p>
        </p:txBody>
      </p:sp>
      <p:sp>
        <p:nvSpPr>
          <p:cNvPr id="4" name="Slide Number Placeholder 3"/>
          <p:cNvSpPr>
            <a:spLocks noGrp="1"/>
          </p:cNvSpPr>
          <p:nvPr>
            <p:ph type="sldNum" sz="quarter" idx="5"/>
          </p:nvPr>
        </p:nvSpPr>
        <p:spPr/>
        <p:txBody>
          <a:bodyPr/>
          <a:lstStyle/>
          <a:p>
            <a:fld id="{BD9C3A12-1E0F-412B-B376-8089A55D946C}" type="slidenum">
              <a:rPr lang="uk-UA" smtClean="0"/>
              <a:t>12</a:t>
            </a:fld>
            <a:endParaRPr lang="uk-UA"/>
          </a:p>
        </p:txBody>
      </p:sp>
    </p:spTree>
    <p:extLst>
      <p:ext uri="{BB962C8B-B14F-4D97-AF65-F5344CB8AC3E}">
        <p14:creationId xmlns:p14="http://schemas.microsoft.com/office/powerpoint/2010/main" val="1785929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1"/>
            <a:ext cx="18288000" cy="9030692"/>
          </a:xfrm>
          <a:prstGeom prst="rect">
            <a:avLst/>
          </a:prstGeom>
        </p:spPr>
        <p:txBody>
          <a:bodyPr/>
          <a:lstStyle>
            <a:lvl1pPr>
              <a:defRPr sz="1200"/>
            </a:lvl1pPr>
          </a:lstStyle>
          <a:p>
            <a:r>
              <a:rPr lang="en-US"/>
              <a:t>Click icon to add picture</a:t>
            </a:r>
            <a:endParaRPr lang="uk-UA" dirty="0"/>
          </a:p>
        </p:txBody>
      </p:sp>
      <p:sp>
        <p:nvSpPr>
          <p:cNvPr id="22" name="Text Placeholder 9">
            <a:extLst>
              <a:ext uri="{FF2B5EF4-FFF2-40B4-BE49-F238E27FC236}">
                <a16:creationId xmlns:a16="http://schemas.microsoft.com/office/drawing/2014/main" id="{1E5F4A65-4E5D-B24F-86E9-0F747EA2C458}"/>
              </a:ext>
            </a:extLst>
          </p:cNvPr>
          <p:cNvSpPr>
            <a:spLocks noGrp="1"/>
          </p:cNvSpPr>
          <p:nvPr>
            <p:ph type="body" sz="quarter" idx="16" hasCustomPrompt="1"/>
          </p:nvPr>
        </p:nvSpPr>
        <p:spPr>
          <a:xfrm>
            <a:off x="626657" y="9727481"/>
            <a:ext cx="7069544" cy="369019"/>
          </a:xfrm>
          <a:prstGeom prst="rect">
            <a:avLst/>
          </a:prstGeom>
        </p:spPr>
        <p:txBody>
          <a:bodyPr lIns="0" tIns="0" rIns="0" bIns="0" anchor="t" anchorCtr="0"/>
          <a:lstStyle>
            <a:lvl1pPr marL="0" indent="0" algn="l">
              <a:lnSpc>
                <a:spcPct val="100000"/>
              </a:lnSpc>
              <a:spcBef>
                <a:spcPts val="0"/>
              </a:spcBef>
              <a:buNone/>
              <a:defRPr sz="1800" b="0" i="1" cap="none" spc="0" baseline="0">
                <a:solidFill>
                  <a:schemeClr val="tx2"/>
                </a:solidFill>
                <a:effectLst/>
                <a:latin typeface="Arial" panose="020B0604020202020204" pitchFamily="34" charset="0"/>
                <a:ea typeface="Arial" panose="020B0604020202020204" pitchFamily="34" charset="0"/>
                <a:cs typeface="Arial" panose="020B0604020202020204" pitchFamily="34" charset="0"/>
              </a:defRPr>
            </a:lvl1pPr>
          </a:lstStyle>
          <a:p>
            <a:pPr lvl="0"/>
            <a:r>
              <a:rPr lang="en-US" dirty="0"/>
              <a:t>Office / Contact Information</a:t>
            </a:r>
          </a:p>
        </p:txBody>
      </p:sp>
      <p:sp>
        <p:nvSpPr>
          <p:cNvPr id="23" name="Text Placeholder 9">
            <a:extLst>
              <a:ext uri="{FF2B5EF4-FFF2-40B4-BE49-F238E27FC236}">
                <a16:creationId xmlns:a16="http://schemas.microsoft.com/office/drawing/2014/main" id="{C59FC8DC-7844-D741-8428-4CCFC6EC427C}"/>
              </a:ext>
            </a:extLst>
          </p:cNvPr>
          <p:cNvSpPr>
            <a:spLocks noGrp="1"/>
          </p:cNvSpPr>
          <p:nvPr>
            <p:ph type="body" sz="quarter" idx="17" hasCustomPrompt="1"/>
          </p:nvPr>
        </p:nvSpPr>
        <p:spPr>
          <a:xfrm>
            <a:off x="626657" y="9267334"/>
            <a:ext cx="7069544" cy="383947"/>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Arial" panose="020B0604020202020204" pitchFamily="34" charset="0"/>
                <a:ea typeface="Arial" panose="020B0604020202020204" pitchFamily="34" charset="0"/>
                <a:cs typeface="Arial" panose="020B0604020202020204" pitchFamily="34" charset="0"/>
              </a:defRPr>
            </a:lvl1pPr>
          </a:lstStyle>
          <a:p>
            <a:pPr lvl="0"/>
            <a:r>
              <a:rPr lang="en-US" dirty="0"/>
              <a:t>First name Last name </a:t>
            </a:r>
            <a:r>
              <a:rPr lang="en-US" sz="1800" dirty="0">
                <a:solidFill>
                  <a:srgbClr val="043962"/>
                </a:solidFill>
                <a:latin typeface="Arial" panose="020B0604020202020204" pitchFamily="34" charset="0"/>
              </a:rPr>
              <a:t>– ALTEN</a:t>
            </a:r>
            <a:endParaRPr lang="en-US" dirty="0"/>
          </a:p>
        </p:txBody>
      </p:sp>
      <p:sp>
        <p:nvSpPr>
          <p:cNvPr id="17" name="Text Placeholder 9">
            <a:extLst>
              <a:ext uri="{FF2B5EF4-FFF2-40B4-BE49-F238E27FC236}">
                <a16:creationId xmlns:a16="http://schemas.microsoft.com/office/drawing/2014/main" id="{52EEC22F-1C16-AF42-95B8-8D1C084C0E35}"/>
              </a:ext>
            </a:extLst>
          </p:cNvPr>
          <p:cNvSpPr>
            <a:spLocks noGrp="1"/>
          </p:cNvSpPr>
          <p:nvPr>
            <p:ph type="body" sz="quarter" idx="10" hasCustomPrompt="1"/>
          </p:nvPr>
        </p:nvSpPr>
        <p:spPr>
          <a:xfrm>
            <a:off x="1970216" y="1638300"/>
            <a:ext cx="14404763" cy="770296"/>
          </a:xfrm>
          <a:prstGeom prst="rect">
            <a:avLst/>
          </a:prstGeom>
        </p:spPr>
        <p:txBody>
          <a:bodyPr lIns="0" tIns="0" rIns="0" bIns="0" anchor="t" anchorCtr="0"/>
          <a:lstStyle>
            <a:lvl1pPr marL="0" indent="0" algn="ctr">
              <a:lnSpc>
                <a:spcPct val="100000"/>
              </a:lnSpc>
              <a:spcBef>
                <a:spcPts val="0"/>
              </a:spcBef>
              <a:buNone/>
              <a:defRPr sz="6000" b="1" i="0" cap="none" spc="0" baseline="0">
                <a:solidFill>
                  <a:schemeClr val="bg1"/>
                </a:solidFill>
                <a:effectLst>
                  <a:outerShdw blurRad="635000" dist="38100" dir="2700000" algn="tl" rotWithShape="0">
                    <a:prstClr val="black">
                      <a:alpha val="44000"/>
                    </a:prstClr>
                  </a:outerShdw>
                </a:effectLst>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dirty="0"/>
              <a:t>Title of the presentation</a:t>
            </a:r>
          </a:p>
        </p:txBody>
      </p:sp>
      <p:sp>
        <p:nvSpPr>
          <p:cNvPr id="18" name="Text Placeholder 9">
            <a:extLst>
              <a:ext uri="{FF2B5EF4-FFF2-40B4-BE49-F238E27FC236}">
                <a16:creationId xmlns:a16="http://schemas.microsoft.com/office/drawing/2014/main" id="{CA259D9E-DE8D-5A43-9B91-344DFF13CE92}"/>
              </a:ext>
            </a:extLst>
          </p:cNvPr>
          <p:cNvSpPr>
            <a:spLocks noGrp="1"/>
          </p:cNvSpPr>
          <p:nvPr>
            <p:ph type="body" sz="quarter" idx="15" hasCustomPrompt="1"/>
          </p:nvPr>
        </p:nvSpPr>
        <p:spPr>
          <a:xfrm>
            <a:off x="1970216" y="2640881"/>
            <a:ext cx="14404763" cy="521419"/>
          </a:xfrm>
          <a:prstGeom prst="rect">
            <a:avLst/>
          </a:prstGeom>
        </p:spPr>
        <p:txBody>
          <a:bodyPr lIns="0" tIns="0" rIns="0" bIns="0" anchor="t" anchorCtr="0"/>
          <a:lstStyle>
            <a:lvl1pPr marL="0" indent="0" algn="ctr">
              <a:lnSpc>
                <a:spcPct val="100000"/>
              </a:lnSpc>
              <a:spcBef>
                <a:spcPts val="0"/>
              </a:spcBef>
              <a:buNone/>
              <a:defRPr sz="4000" b="0" i="0" cap="none" spc="0" baseline="0">
                <a:solidFill>
                  <a:schemeClr val="bg1"/>
                </a:solidFill>
                <a:effectLst>
                  <a:outerShdw blurRad="558800" dist="38100" dir="2700000" algn="tl" rotWithShape="0">
                    <a:prstClr val="black">
                      <a:alpha val="65000"/>
                    </a:prstClr>
                  </a:outerShdw>
                </a:effectLst>
                <a:latin typeface="Arial" panose="020B0604020202020204" pitchFamily="34" charset="0"/>
                <a:ea typeface="Arial" panose="020B0604020202020204" pitchFamily="34" charset="0"/>
                <a:cs typeface="Arial" panose="020B0604020202020204" pitchFamily="34" charset="0"/>
              </a:defRPr>
            </a:lvl1pPr>
          </a:lstStyle>
          <a:p>
            <a:pPr lvl="0"/>
            <a:r>
              <a:rPr lang="en-US" dirty="0"/>
              <a:t>Subtitle of the presentation</a:t>
            </a:r>
          </a:p>
        </p:txBody>
      </p:sp>
      <p:sp>
        <p:nvSpPr>
          <p:cNvPr id="20" name="Text Placeholder 9">
            <a:extLst>
              <a:ext uri="{FF2B5EF4-FFF2-40B4-BE49-F238E27FC236}">
                <a16:creationId xmlns:a16="http://schemas.microsoft.com/office/drawing/2014/main" id="{38D67674-C973-1443-95DA-692C59A31574}"/>
              </a:ext>
            </a:extLst>
          </p:cNvPr>
          <p:cNvSpPr txBox="1">
            <a:spLocks/>
          </p:cNvSpPr>
          <p:nvPr userDrawn="1"/>
        </p:nvSpPr>
        <p:spPr>
          <a:xfrm>
            <a:off x="16230600" y="9507726"/>
            <a:ext cx="144379" cy="512574"/>
          </a:xfrm>
          <a:prstGeom prst="rect">
            <a:avLst/>
          </a:prstGeom>
        </p:spPr>
        <p:txBody>
          <a:bodyPr lIns="0" tIns="0" rIns="0" bIns="0"/>
          <a:lstStyle>
            <a:lvl1pPr marL="0" indent="0" algn="ctr" defTabSz="1371600" rtl="0" eaLnBrk="1" latinLnBrk="0" hangingPunct="1">
              <a:lnSpc>
                <a:spcPct val="100000"/>
              </a:lnSpc>
              <a:spcBef>
                <a:spcPts val="0"/>
              </a:spcBef>
              <a:buFont typeface="Arial" panose="020B0604020202020204" pitchFamily="34" charset="0"/>
              <a:buNone/>
              <a:defRPr sz="3200" b="0" i="0" kern="1200" cap="none" spc="0" baseline="0">
                <a:solidFill>
                  <a:schemeClr val="bg2"/>
                </a:solidFill>
                <a:latin typeface="Avenir Roman" panose="02000503020000020003" pitchFamily="2" charset="0"/>
                <a:ea typeface="Avenir Roman" panose="02000503020000020003" pitchFamily="2" charset="0"/>
                <a:cs typeface="Arial" panose="020B060402020202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r>
              <a:rPr lang="en-US" sz="2400" dirty="0">
                <a:solidFill>
                  <a:srgbClr val="0093D6"/>
                </a:solidFill>
                <a:latin typeface="Arial" panose="020B0604020202020204" pitchFamily="34" charset="0"/>
              </a:rPr>
              <a:t>I</a:t>
            </a:r>
            <a:endParaRPr lang="en-US" sz="2400" dirty="0">
              <a:solidFill>
                <a:srgbClr val="043962"/>
              </a:solidFill>
              <a:latin typeface="Arial" panose="020B0604020202020204" pitchFamily="34" charset="0"/>
            </a:endParaRPr>
          </a:p>
        </p:txBody>
      </p:sp>
      <p:sp>
        <p:nvSpPr>
          <p:cNvPr id="21" name="Text Placeholder 9">
            <a:extLst>
              <a:ext uri="{FF2B5EF4-FFF2-40B4-BE49-F238E27FC236}">
                <a16:creationId xmlns:a16="http://schemas.microsoft.com/office/drawing/2014/main" id="{CF483866-4873-9F4C-BB59-3B5406C29B2C}"/>
              </a:ext>
            </a:extLst>
          </p:cNvPr>
          <p:cNvSpPr>
            <a:spLocks noGrp="1"/>
          </p:cNvSpPr>
          <p:nvPr>
            <p:ph type="body" sz="quarter" idx="18" hasCustomPrompt="1"/>
          </p:nvPr>
        </p:nvSpPr>
        <p:spPr>
          <a:xfrm>
            <a:off x="15773400" y="9419527"/>
            <a:ext cx="515611" cy="521419"/>
          </a:xfrm>
          <a:prstGeom prst="rect">
            <a:avLst/>
          </a:prstGeom>
        </p:spPr>
        <p:txBody>
          <a:bodyPr lIns="0" tIns="0" rIns="0" bIns="0" anchor="ctr" anchorCtr="0"/>
          <a:lstStyle>
            <a:lvl1pPr marL="0" indent="0" algn="ctr">
              <a:lnSpc>
                <a:spcPct val="100000"/>
              </a:lnSpc>
              <a:spcBef>
                <a:spcPts val="0"/>
              </a:spcBef>
              <a:buNone/>
              <a:defRPr sz="2400" b="0" i="0" cap="none" spc="0" baseline="0">
                <a:solidFill>
                  <a:srgbClr val="063D67"/>
                </a:solidFill>
                <a:effectLst/>
                <a:latin typeface="Arial" panose="020B0604020202020204" pitchFamily="34" charset="0"/>
                <a:ea typeface="Arial" panose="020B0604020202020204" pitchFamily="34" charset="0"/>
                <a:cs typeface="Arial" panose="020B0604020202020204" pitchFamily="34" charset="0"/>
              </a:defRPr>
            </a:lvl1pPr>
          </a:lstStyle>
          <a:p>
            <a:pPr lvl="0"/>
            <a:r>
              <a:rPr lang="en-US" dirty="0"/>
              <a:t>XX</a:t>
            </a:r>
          </a:p>
        </p:txBody>
      </p:sp>
      <p:sp>
        <p:nvSpPr>
          <p:cNvPr id="28" name="Text Placeholder 9">
            <a:extLst>
              <a:ext uri="{FF2B5EF4-FFF2-40B4-BE49-F238E27FC236}">
                <a16:creationId xmlns:a16="http://schemas.microsoft.com/office/drawing/2014/main" id="{17597AE9-1B8E-6941-A257-FDFFC2AEFFA3}"/>
              </a:ext>
            </a:extLst>
          </p:cNvPr>
          <p:cNvSpPr>
            <a:spLocks noGrp="1"/>
          </p:cNvSpPr>
          <p:nvPr>
            <p:ph type="body" sz="quarter" idx="19" hasCustomPrompt="1"/>
          </p:nvPr>
        </p:nvSpPr>
        <p:spPr>
          <a:xfrm>
            <a:off x="16376904" y="9419527"/>
            <a:ext cx="515611" cy="521419"/>
          </a:xfrm>
          <a:prstGeom prst="rect">
            <a:avLst/>
          </a:prstGeom>
        </p:spPr>
        <p:txBody>
          <a:bodyPr lIns="0" tIns="0" rIns="0" bIns="0" anchor="ctr" anchorCtr="0"/>
          <a:lstStyle>
            <a:lvl1pPr marL="0" indent="0" algn="ctr">
              <a:lnSpc>
                <a:spcPct val="100000"/>
              </a:lnSpc>
              <a:spcBef>
                <a:spcPts val="0"/>
              </a:spcBef>
              <a:buNone/>
              <a:defRPr sz="2400" b="0" i="0" cap="none" spc="0" baseline="0">
                <a:solidFill>
                  <a:srgbClr val="063D67"/>
                </a:solidFill>
                <a:effectLst/>
                <a:latin typeface="Arial" panose="020B0604020202020204" pitchFamily="34" charset="0"/>
                <a:ea typeface="Arial" panose="020B0604020202020204" pitchFamily="34" charset="0"/>
                <a:cs typeface="Arial" panose="020B0604020202020204" pitchFamily="34" charset="0"/>
              </a:defRPr>
            </a:lvl1pPr>
          </a:lstStyle>
          <a:p>
            <a:pPr lvl="0"/>
            <a:r>
              <a:rPr lang="en-US" dirty="0"/>
              <a:t>XX</a:t>
            </a:r>
          </a:p>
        </p:txBody>
      </p:sp>
      <p:sp>
        <p:nvSpPr>
          <p:cNvPr id="29" name="Text Placeholder 9">
            <a:extLst>
              <a:ext uri="{FF2B5EF4-FFF2-40B4-BE49-F238E27FC236}">
                <a16:creationId xmlns:a16="http://schemas.microsoft.com/office/drawing/2014/main" id="{4DA652F3-B1C9-2D46-9C4F-C031BAFE42CE}"/>
              </a:ext>
            </a:extLst>
          </p:cNvPr>
          <p:cNvSpPr>
            <a:spLocks noGrp="1"/>
          </p:cNvSpPr>
          <p:nvPr>
            <p:ph type="body" sz="quarter" idx="20" hasCustomPrompt="1"/>
          </p:nvPr>
        </p:nvSpPr>
        <p:spPr>
          <a:xfrm>
            <a:off x="16943832" y="9419527"/>
            <a:ext cx="890640" cy="521419"/>
          </a:xfrm>
          <a:prstGeom prst="rect">
            <a:avLst/>
          </a:prstGeom>
        </p:spPr>
        <p:txBody>
          <a:bodyPr lIns="0" tIns="0" rIns="0" bIns="0" anchor="ctr" anchorCtr="0"/>
          <a:lstStyle>
            <a:lvl1pPr marL="0" indent="0" algn="ctr">
              <a:lnSpc>
                <a:spcPct val="100000"/>
              </a:lnSpc>
              <a:spcBef>
                <a:spcPts val="0"/>
              </a:spcBef>
              <a:buNone/>
              <a:defRPr sz="2400" b="0" i="0" cap="none" spc="0" baseline="0">
                <a:solidFill>
                  <a:srgbClr val="063D67"/>
                </a:solidFill>
                <a:effectLst/>
                <a:latin typeface="Arial" panose="020B0604020202020204" pitchFamily="34" charset="0"/>
                <a:ea typeface="Arial" panose="020B0604020202020204" pitchFamily="34" charset="0"/>
                <a:cs typeface="Arial" panose="020B0604020202020204" pitchFamily="34" charset="0"/>
              </a:defRPr>
            </a:lvl1pPr>
          </a:lstStyle>
          <a:p>
            <a:pPr lvl="0"/>
            <a:r>
              <a:rPr lang="en-US"/>
              <a:t>XXXX</a:t>
            </a:r>
            <a:endParaRPr lang="en-US" dirty="0"/>
          </a:p>
        </p:txBody>
      </p:sp>
      <p:sp>
        <p:nvSpPr>
          <p:cNvPr id="30" name="Text Placeholder 9">
            <a:extLst>
              <a:ext uri="{FF2B5EF4-FFF2-40B4-BE49-F238E27FC236}">
                <a16:creationId xmlns:a16="http://schemas.microsoft.com/office/drawing/2014/main" id="{2203AA19-6B2D-E248-88A0-D27174786E7D}"/>
              </a:ext>
            </a:extLst>
          </p:cNvPr>
          <p:cNvSpPr txBox="1">
            <a:spLocks/>
          </p:cNvSpPr>
          <p:nvPr userDrawn="1"/>
        </p:nvSpPr>
        <p:spPr>
          <a:xfrm>
            <a:off x="16832766" y="9507726"/>
            <a:ext cx="144379" cy="512574"/>
          </a:xfrm>
          <a:prstGeom prst="rect">
            <a:avLst/>
          </a:prstGeom>
        </p:spPr>
        <p:txBody>
          <a:bodyPr lIns="0" tIns="0" rIns="0" bIns="0"/>
          <a:lstStyle>
            <a:lvl1pPr marL="0" indent="0" algn="ctr" defTabSz="1371600" rtl="0" eaLnBrk="1" latinLnBrk="0" hangingPunct="1">
              <a:lnSpc>
                <a:spcPct val="100000"/>
              </a:lnSpc>
              <a:spcBef>
                <a:spcPts val="0"/>
              </a:spcBef>
              <a:buFont typeface="Arial" panose="020B0604020202020204" pitchFamily="34" charset="0"/>
              <a:buNone/>
              <a:defRPr sz="3200" b="0" i="0" kern="1200" cap="none" spc="0" baseline="0">
                <a:solidFill>
                  <a:schemeClr val="bg2"/>
                </a:solidFill>
                <a:latin typeface="Avenir Roman" panose="02000503020000020003" pitchFamily="2" charset="0"/>
                <a:ea typeface="Avenir Roman" panose="02000503020000020003" pitchFamily="2" charset="0"/>
                <a:cs typeface="Arial" panose="020B060402020202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r"/>
            <a:r>
              <a:rPr lang="en-US" sz="2400" dirty="0">
                <a:solidFill>
                  <a:srgbClr val="0093D6"/>
                </a:solidFill>
                <a:latin typeface="Arial" panose="020B0604020202020204" pitchFamily="34" charset="0"/>
              </a:rPr>
              <a:t>I</a:t>
            </a:r>
            <a:endParaRPr lang="en-US" sz="2400" dirty="0">
              <a:solidFill>
                <a:srgbClr val="043962"/>
              </a:solidFill>
              <a:latin typeface="Arial" panose="020B0604020202020204" pitchFamily="34" charset="0"/>
            </a:endParaRPr>
          </a:p>
        </p:txBody>
      </p:sp>
      <p:sp>
        <p:nvSpPr>
          <p:cNvPr id="31" name="Text Placeholder 9">
            <a:extLst>
              <a:ext uri="{FF2B5EF4-FFF2-40B4-BE49-F238E27FC236}">
                <a16:creationId xmlns:a16="http://schemas.microsoft.com/office/drawing/2014/main" id="{03AB795A-B528-5E4E-94FE-188F1A5E21C6}"/>
              </a:ext>
            </a:extLst>
          </p:cNvPr>
          <p:cNvSpPr>
            <a:spLocks noGrp="1"/>
          </p:cNvSpPr>
          <p:nvPr>
            <p:ph type="body" sz="quarter" idx="21" hasCustomPrompt="1"/>
          </p:nvPr>
        </p:nvSpPr>
        <p:spPr>
          <a:xfrm>
            <a:off x="13228722" y="9419527"/>
            <a:ext cx="2108063" cy="521419"/>
          </a:xfrm>
          <a:prstGeom prst="rect">
            <a:avLst/>
          </a:prstGeom>
        </p:spPr>
        <p:txBody>
          <a:bodyPr lIns="0" tIns="0" rIns="0" bIns="0" anchor="ctr" anchorCtr="0"/>
          <a:lstStyle>
            <a:lvl1pPr marL="0" indent="0" algn="r">
              <a:lnSpc>
                <a:spcPct val="100000"/>
              </a:lnSpc>
              <a:spcBef>
                <a:spcPts val="0"/>
              </a:spcBef>
              <a:buNone/>
              <a:defRPr sz="2400" b="0" i="0" cap="none" spc="0" baseline="0">
                <a:solidFill>
                  <a:schemeClr val="accent4"/>
                </a:solidFill>
                <a:effectLst/>
                <a:latin typeface="Arial" panose="020B0604020202020204" pitchFamily="34" charset="0"/>
                <a:ea typeface="Arial" panose="020B0604020202020204" pitchFamily="34" charset="0"/>
                <a:cs typeface="Arial" panose="020B0604020202020204" pitchFamily="34" charset="0"/>
              </a:defRPr>
            </a:lvl1pPr>
          </a:lstStyle>
          <a:p>
            <a:pPr lvl="0"/>
            <a:r>
              <a:rPr lang="en-US" dirty="0"/>
              <a:t>C1 -</a:t>
            </a:r>
          </a:p>
        </p:txBody>
      </p:sp>
    </p:spTree>
    <p:extLst>
      <p:ext uri="{BB962C8B-B14F-4D97-AF65-F5344CB8AC3E}">
        <p14:creationId xmlns:p14="http://schemas.microsoft.com/office/powerpoint/2010/main" val="396648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White Background">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0D4A30F7-8DB7-C34C-8CCB-ED5D93297584}"/>
              </a:ext>
            </a:extLst>
          </p:cNvPr>
          <p:cNvSpPr>
            <a:spLocks noGrp="1"/>
          </p:cNvSpPr>
          <p:nvPr>
            <p:ph type="pic" sz="quarter" idx="13"/>
          </p:nvPr>
        </p:nvSpPr>
        <p:spPr>
          <a:xfrm>
            <a:off x="11257655" y="1898449"/>
            <a:ext cx="6484914" cy="7969451"/>
          </a:xfrm>
          <a:prstGeom prst="rect">
            <a:avLst/>
          </a:prstGeom>
        </p:spPr>
        <p:txBody>
          <a:bodyPr/>
          <a:lstStyle>
            <a:lvl1pPr>
              <a:defRPr sz="1200"/>
            </a:lvl1pPr>
          </a:lstStyle>
          <a:p>
            <a:endParaRPr lang="uk-UA" dirty="0"/>
          </a:p>
        </p:txBody>
      </p:sp>
      <p:sp>
        <p:nvSpPr>
          <p:cNvPr id="20" name="Picture Placeholder 2">
            <a:extLst>
              <a:ext uri="{FF2B5EF4-FFF2-40B4-BE49-F238E27FC236}">
                <a16:creationId xmlns:a16="http://schemas.microsoft.com/office/drawing/2014/main" id="{51DDBD5E-6AC2-C249-84BB-66345FF88282}"/>
              </a:ext>
            </a:extLst>
          </p:cNvPr>
          <p:cNvSpPr>
            <a:spLocks noGrp="1"/>
          </p:cNvSpPr>
          <p:nvPr>
            <p:ph type="pic" sz="quarter" idx="14"/>
          </p:nvPr>
        </p:nvSpPr>
        <p:spPr>
          <a:xfrm>
            <a:off x="529200" y="1898449"/>
            <a:ext cx="6484914" cy="7969451"/>
          </a:xfrm>
          <a:prstGeom prst="rect">
            <a:avLst/>
          </a:prstGeom>
        </p:spPr>
        <p:txBody>
          <a:bodyPr/>
          <a:lstStyle>
            <a:lvl1pPr>
              <a:defRPr sz="1200"/>
            </a:lvl1pPr>
          </a:lstStyle>
          <a:p>
            <a:endParaRPr lang="uk-UA" dirty="0"/>
          </a:p>
        </p:txBody>
      </p:sp>
      <p:sp>
        <p:nvSpPr>
          <p:cNvPr id="28" name="Text Placeholder 9">
            <a:extLst>
              <a:ext uri="{FF2B5EF4-FFF2-40B4-BE49-F238E27FC236}">
                <a16:creationId xmlns:a16="http://schemas.microsoft.com/office/drawing/2014/main" id="{CC677436-ADCF-5D4F-AF0E-C32CC7A5CA55}"/>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9" name="Text Placeholder 9">
            <a:extLst>
              <a:ext uri="{FF2B5EF4-FFF2-40B4-BE49-F238E27FC236}">
                <a16:creationId xmlns:a16="http://schemas.microsoft.com/office/drawing/2014/main" id="{FBFB8D5E-33B6-F746-80F4-DAB16CE8E4BD}"/>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3668178483"/>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Grey Backgroun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A5FE561-8091-F74E-9DA6-6FDE0799E017}"/>
              </a:ext>
            </a:extLst>
          </p:cNvPr>
          <p:cNvSpPr/>
          <p:nvPr userDrawn="1"/>
        </p:nvSpPr>
        <p:spPr>
          <a:xfrm>
            <a:off x="0" y="1456628"/>
            <a:ext cx="18288000" cy="8830374"/>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endParaRPr lang="fr-FR" sz="1600" b="1" spc="300" dirty="0">
              <a:solidFill>
                <a:srgbClr val="F07559"/>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A7A24EC-7493-FA41-91E1-2FEE933688B0}"/>
              </a:ext>
            </a:extLst>
          </p:cNvPr>
          <p:cNvSpPr/>
          <p:nvPr userDrawn="1"/>
        </p:nvSpPr>
        <p:spPr>
          <a:xfrm>
            <a:off x="12367839" y="2324100"/>
            <a:ext cx="5378228" cy="7467600"/>
          </a:xfrm>
          <a:prstGeom prst="rect">
            <a:avLst/>
          </a:prstGeom>
          <a:solidFill>
            <a:schemeClr val="bg1"/>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22" name="Rectangle 21">
            <a:extLst>
              <a:ext uri="{FF2B5EF4-FFF2-40B4-BE49-F238E27FC236}">
                <a16:creationId xmlns:a16="http://schemas.microsoft.com/office/drawing/2014/main" id="{208F0FBE-D417-284F-8A43-353CE2102955}"/>
              </a:ext>
            </a:extLst>
          </p:cNvPr>
          <p:cNvSpPr/>
          <p:nvPr userDrawn="1"/>
        </p:nvSpPr>
        <p:spPr>
          <a:xfrm>
            <a:off x="533400" y="2324100"/>
            <a:ext cx="5378228" cy="7467600"/>
          </a:xfrm>
          <a:prstGeom prst="rect">
            <a:avLst/>
          </a:prstGeom>
          <a:solidFill>
            <a:schemeClr val="bg1"/>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24" name="Rectangle 23">
            <a:extLst>
              <a:ext uri="{FF2B5EF4-FFF2-40B4-BE49-F238E27FC236}">
                <a16:creationId xmlns:a16="http://schemas.microsoft.com/office/drawing/2014/main" id="{1CA86E78-2195-B241-9E58-B61566E1468C}"/>
              </a:ext>
            </a:extLst>
          </p:cNvPr>
          <p:cNvSpPr/>
          <p:nvPr userDrawn="1"/>
        </p:nvSpPr>
        <p:spPr>
          <a:xfrm>
            <a:off x="6454439" y="2324100"/>
            <a:ext cx="5378228" cy="7467600"/>
          </a:xfrm>
          <a:prstGeom prst="rect">
            <a:avLst/>
          </a:prstGeom>
          <a:solidFill>
            <a:schemeClr val="bg1"/>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30" name="Picture Placeholder 2">
            <a:extLst>
              <a:ext uri="{FF2B5EF4-FFF2-40B4-BE49-F238E27FC236}">
                <a16:creationId xmlns:a16="http://schemas.microsoft.com/office/drawing/2014/main" id="{BD315A7B-540B-2F46-A980-C9D98C4690E0}"/>
              </a:ext>
            </a:extLst>
          </p:cNvPr>
          <p:cNvSpPr>
            <a:spLocks noGrp="1"/>
          </p:cNvSpPr>
          <p:nvPr>
            <p:ph type="pic" sz="quarter" idx="13"/>
          </p:nvPr>
        </p:nvSpPr>
        <p:spPr>
          <a:xfrm>
            <a:off x="533400" y="2324100"/>
            <a:ext cx="5378227" cy="2537925"/>
          </a:xfrm>
          <a:prstGeom prst="rect">
            <a:avLst/>
          </a:prstGeom>
        </p:spPr>
        <p:txBody>
          <a:bodyPr/>
          <a:lstStyle/>
          <a:p>
            <a:endParaRPr lang="uk-UA" dirty="0"/>
          </a:p>
        </p:txBody>
      </p:sp>
      <p:sp>
        <p:nvSpPr>
          <p:cNvPr id="44" name="Picture Placeholder 2">
            <a:extLst>
              <a:ext uri="{FF2B5EF4-FFF2-40B4-BE49-F238E27FC236}">
                <a16:creationId xmlns:a16="http://schemas.microsoft.com/office/drawing/2014/main" id="{D8F255A7-0FC6-5F41-A4FF-00AE5C164035}"/>
              </a:ext>
            </a:extLst>
          </p:cNvPr>
          <p:cNvSpPr>
            <a:spLocks noGrp="1"/>
          </p:cNvSpPr>
          <p:nvPr>
            <p:ph type="pic" sz="quarter" idx="14"/>
          </p:nvPr>
        </p:nvSpPr>
        <p:spPr>
          <a:xfrm>
            <a:off x="6445027" y="2324100"/>
            <a:ext cx="5378228" cy="2537925"/>
          </a:xfrm>
          <a:prstGeom prst="rect">
            <a:avLst/>
          </a:prstGeom>
        </p:spPr>
        <p:txBody>
          <a:bodyPr/>
          <a:lstStyle/>
          <a:p>
            <a:endParaRPr lang="uk-UA" dirty="0"/>
          </a:p>
        </p:txBody>
      </p:sp>
      <p:sp>
        <p:nvSpPr>
          <p:cNvPr id="45" name="Picture Placeholder 2">
            <a:extLst>
              <a:ext uri="{FF2B5EF4-FFF2-40B4-BE49-F238E27FC236}">
                <a16:creationId xmlns:a16="http://schemas.microsoft.com/office/drawing/2014/main" id="{BFEAE8FB-9F28-8C47-9672-2D030641AF58}"/>
              </a:ext>
            </a:extLst>
          </p:cNvPr>
          <p:cNvSpPr>
            <a:spLocks noGrp="1"/>
          </p:cNvSpPr>
          <p:nvPr>
            <p:ph type="pic" sz="quarter" idx="15"/>
          </p:nvPr>
        </p:nvSpPr>
        <p:spPr>
          <a:xfrm>
            <a:off x="12377251" y="2324100"/>
            <a:ext cx="5359404" cy="2537925"/>
          </a:xfrm>
          <a:prstGeom prst="rect">
            <a:avLst/>
          </a:prstGeom>
        </p:spPr>
        <p:txBody>
          <a:bodyPr/>
          <a:lstStyle/>
          <a:p>
            <a:endParaRPr lang="uk-UA" dirty="0"/>
          </a:p>
        </p:txBody>
      </p:sp>
      <p:sp>
        <p:nvSpPr>
          <p:cNvPr id="33" name="Text Placeholder 9">
            <a:extLst>
              <a:ext uri="{FF2B5EF4-FFF2-40B4-BE49-F238E27FC236}">
                <a16:creationId xmlns:a16="http://schemas.microsoft.com/office/drawing/2014/main" id="{82CB3630-0341-994D-A777-248A5A7ACCE6}"/>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34" name="Text Placeholder 9">
            <a:extLst>
              <a:ext uri="{FF2B5EF4-FFF2-40B4-BE49-F238E27FC236}">
                <a16:creationId xmlns:a16="http://schemas.microsoft.com/office/drawing/2014/main" id="{3A7353ED-B2DD-E546-902A-00E0D1FAF57A}"/>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2359892342"/>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 Grey Backgroun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A5FE561-8091-F74E-9DA6-6FDE0799E017}"/>
              </a:ext>
            </a:extLst>
          </p:cNvPr>
          <p:cNvSpPr/>
          <p:nvPr userDrawn="1"/>
        </p:nvSpPr>
        <p:spPr>
          <a:xfrm>
            <a:off x="0" y="1456628"/>
            <a:ext cx="18288000" cy="8830374"/>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endParaRPr lang="fr-FR" sz="1600" b="1" spc="300" dirty="0">
              <a:solidFill>
                <a:srgbClr val="F07559"/>
              </a:solidFill>
              <a:latin typeface="Arial" panose="020B0604020202020204" pitchFamily="34" charset="0"/>
              <a:cs typeface="Arial" panose="020B0604020202020204" pitchFamily="34" charset="0"/>
            </a:endParaRPr>
          </a:p>
        </p:txBody>
      </p:sp>
      <p:sp>
        <p:nvSpPr>
          <p:cNvPr id="33" name="Text Placeholder 9">
            <a:extLst>
              <a:ext uri="{FF2B5EF4-FFF2-40B4-BE49-F238E27FC236}">
                <a16:creationId xmlns:a16="http://schemas.microsoft.com/office/drawing/2014/main" id="{82CB3630-0341-994D-A777-248A5A7ACCE6}"/>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34" name="Text Placeholder 9">
            <a:extLst>
              <a:ext uri="{FF2B5EF4-FFF2-40B4-BE49-F238E27FC236}">
                <a16:creationId xmlns:a16="http://schemas.microsoft.com/office/drawing/2014/main" id="{3A7353ED-B2DD-E546-902A-00E0D1FAF57A}"/>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
        <p:nvSpPr>
          <p:cNvPr id="11" name="Rectangle 10">
            <a:extLst>
              <a:ext uri="{FF2B5EF4-FFF2-40B4-BE49-F238E27FC236}">
                <a16:creationId xmlns:a16="http://schemas.microsoft.com/office/drawing/2014/main" id="{3D372B7B-1901-4243-B7EA-8D41D89E859F}"/>
              </a:ext>
            </a:extLst>
          </p:cNvPr>
          <p:cNvSpPr/>
          <p:nvPr userDrawn="1"/>
        </p:nvSpPr>
        <p:spPr>
          <a:xfrm>
            <a:off x="9297801" y="2324100"/>
            <a:ext cx="4137841" cy="7467600"/>
          </a:xfrm>
          <a:prstGeom prst="rect">
            <a:avLst/>
          </a:prstGeom>
          <a:solidFill>
            <a:schemeClr val="bg1"/>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12" name="Rectangle 11">
            <a:extLst>
              <a:ext uri="{FF2B5EF4-FFF2-40B4-BE49-F238E27FC236}">
                <a16:creationId xmlns:a16="http://schemas.microsoft.com/office/drawing/2014/main" id="{ACA36174-9F4D-3A44-8038-369408DB5D1A}"/>
              </a:ext>
            </a:extLst>
          </p:cNvPr>
          <p:cNvSpPr/>
          <p:nvPr userDrawn="1"/>
        </p:nvSpPr>
        <p:spPr>
          <a:xfrm>
            <a:off x="508248" y="2324100"/>
            <a:ext cx="4141804" cy="7467600"/>
          </a:xfrm>
          <a:prstGeom prst="rect">
            <a:avLst/>
          </a:prstGeom>
          <a:solidFill>
            <a:schemeClr val="bg1"/>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13" name="Rectangle 12">
            <a:extLst>
              <a:ext uri="{FF2B5EF4-FFF2-40B4-BE49-F238E27FC236}">
                <a16:creationId xmlns:a16="http://schemas.microsoft.com/office/drawing/2014/main" id="{0E27C83E-8F9C-3141-8A9C-79F1B2C306DD}"/>
              </a:ext>
            </a:extLst>
          </p:cNvPr>
          <p:cNvSpPr/>
          <p:nvPr userDrawn="1"/>
        </p:nvSpPr>
        <p:spPr>
          <a:xfrm>
            <a:off x="4901041" y="2324100"/>
            <a:ext cx="4141805" cy="7467600"/>
          </a:xfrm>
          <a:prstGeom prst="rect">
            <a:avLst/>
          </a:prstGeom>
          <a:solidFill>
            <a:schemeClr val="bg1"/>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14" name="Picture Placeholder 2">
            <a:extLst>
              <a:ext uri="{FF2B5EF4-FFF2-40B4-BE49-F238E27FC236}">
                <a16:creationId xmlns:a16="http://schemas.microsoft.com/office/drawing/2014/main" id="{9386F490-C852-8542-8A7D-C63DA8114D11}"/>
              </a:ext>
            </a:extLst>
          </p:cNvPr>
          <p:cNvSpPr>
            <a:spLocks noGrp="1"/>
          </p:cNvSpPr>
          <p:nvPr>
            <p:ph type="pic" sz="quarter" idx="13"/>
          </p:nvPr>
        </p:nvSpPr>
        <p:spPr>
          <a:xfrm>
            <a:off x="508248" y="2324100"/>
            <a:ext cx="4141803" cy="2537925"/>
          </a:xfrm>
          <a:prstGeom prst="rect">
            <a:avLst/>
          </a:prstGeom>
        </p:spPr>
        <p:txBody>
          <a:bodyPr/>
          <a:lstStyle/>
          <a:p>
            <a:endParaRPr lang="uk-UA"/>
          </a:p>
        </p:txBody>
      </p:sp>
      <p:sp>
        <p:nvSpPr>
          <p:cNvPr id="15" name="Picture Placeholder 2">
            <a:extLst>
              <a:ext uri="{FF2B5EF4-FFF2-40B4-BE49-F238E27FC236}">
                <a16:creationId xmlns:a16="http://schemas.microsoft.com/office/drawing/2014/main" id="{47293C9A-3D76-454D-A6F8-B567164715EE}"/>
              </a:ext>
            </a:extLst>
          </p:cNvPr>
          <p:cNvSpPr>
            <a:spLocks noGrp="1"/>
          </p:cNvSpPr>
          <p:nvPr>
            <p:ph type="pic" sz="quarter" idx="14"/>
          </p:nvPr>
        </p:nvSpPr>
        <p:spPr>
          <a:xfrm>
            <a:off x="4891629" y="2324100"/>
            <a:ext cx="4141805" cy="2537925"/>
          </a:xfrm>
          <a:prstGeom prst="rect">
            <a:avLst/>
          </a:prstGeom>
        </p:spPr>
        <p:txBody>
          <a:bodyPr/>
          <a:lstStyle/>
          <a:p>
            <a:endParaRPr lang="uk-UA"/>
          </a:p>
        </p:txBody>
      </p:sp>
      <p:sp>
        <p:nvSpPr>
          <p:cNvPr id="16" name="Picture Placeholder 2">
            <a:extLst>
              <a:ext uri="{FF2B5EF4-FFF2-40B4-BE49-F238E27FC236}">
                <a16:creationId xmlns:a16="http://schemas.microsoft.com/office/drawing/2014/main" id="{58B8BD17-E43F-B446-B072-7FDBF117CE13}"/>
              </a:ext>
            </a:extLst>
          </p:cNvPr>
          <p:cNvSpPr>
            <a:spLocks noGrp="1"/>
          </p:cNvSpPr>
          <p:nvPr>
            <p:ph type="pic" sz="quarter" idx="15"/>
          </p:nvPr>
        </p:nvSpPr>
        <p:spPr>
          <a:xfrm>
            <a:off x="9307213" y="2324100"/>
            <a:ext cx="4123358" cy="2537925"/>
          </a:xfrm>
          <a:prstGeom prst="rect">
            <a:avLst/>
          </a:prstGeom>
        </p:spPr>
        <p:txBody>
          <a:bodyPr/>
          <a:lstStyle/>
          <a:p>
            <a:endParaRPr lang="uk-UA"/>
          </a:p>
        </p:txBody>
      </p:sp>
      <p:sp>
        <p:nvSpPr>
          <p:cNvPr id="18" name="Rectangle 17">
            <a:extLst>
              <a:ext uri="{FF2B5EF4-FFF2-40B4-BE49-F238E27FC236}">
                <a16:creationId xmlns:a16="http://schemas.microsoft.com/office/drawing/2014/main" id="{12B58A87-EBF2-894C-AF01-BFF79F87BB9B}"/>
              </a:ext>
            </a:extLst>
          </p:cNvPr>
          <p:cNvSpPr/>
          <p:nvPr userDrawn="1"/>
        </p:nvSpPr>
        <p:spPr>
          <a:xfrm>
            <a:off x="13695668" y="2324100"/>
            <a:ext cx="4137841" cy="7467600"/>
          </a:xfrm>
          <a:prstGeom prst="rect">
            <a:avLst/>
          </a:prstGeom>
          <a:solidFill>
            <a:schemeClr val="bg1"/>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19" name="Picture Placeholder 2">
            <a:extLst>
              <a:ext uri="{FF2B5EF4-FFF2-40B4-BE49-F238E27FC236}">
                <a16:creationId xmlns:a16="http://schemas.microsoft.com/office/drawing/2014/main" id="{A2E1CB83-95DC-CE4A-AEF1-F2FC88CC8547}"/>
              </a:ext>
            </a:extLst>
          </p:cNvPr>
          <p:cNvSpPr>
            <a:spLocks noGrp="1"/>
          </p:cNvSpPr>
          <p:nvPr>
            <p:ph type="pic" sz="quarter" idx="16"/>
          </p:nvPr>
        </p:nvSpPr>
        <p:spPr>
          <a:xfrm>
            <a:off x="13705080" y="2324100"/>
            <a:ext cx="4123358" cy="2537925"/>
          </a:xfrm>
          <a:prstGeom prst="rect">
            <a:avLst/>
          </a:prstGeom>
        </p:spPr>
        <p:txBody>
          <a:bodyPr/>
          <a:lstStyle/>
          <a:p>
            <a:endParaRPr lang="uk-UA"/>
          </a:p>
        </p:txBody>
      </p:sp>
    </p:spTree>
    <p:extLst>
      <p:ext uri="{BB962C8B-B14F-4D97-AF65-F5344CB8AC3E}">
        <p14:creationId xmlns:p14="http://schemas.microsoft.com/office/powerpoint/2010/main" val="1805502753"/>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grey Col White Backgro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7A24EC-7493-FA41-91E1-2FEE933688B0}"/>
              </a:ext>
            </a:extLst>
          </p:cNvPr>
          <p:cNvSpPr/>
          <p:nvPr userDrawn="1"/>
        </p:nvSpPr>
        <p:spPr>
          <a:xfrm>
            <a:off x="12367839" y="2324100"/>
            <a:ext cx="5378228" cy="7467600"/>
          </a:xfrm>
          <a:prstGeom prst="rect">
            <a:avLst/>
          </a:prstGeom>
          <a:solidFill>
            <a:schemeClr val="accent2">
              <a:lumMod val="40000"/>
              <a:lumOff val="60000"/>
            </a:schemeClr>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22" name="Rectangle 21">
            <a:extLst>
              <a:ext uri="{FF2B5EF4-FFF2-40B4-BE49-F238E27FC236}">
                <a16:creationId xmlns:a16="http://schemas.microsoft.com/office/drawing/2014/main" id="{208F0FBE-D417-284F-8A43-353CE2102955}"/>
              </a:ext>
            </a:extLst>
          </p:cNvPr>
          <p:cNvSpPr/>
          <p:nvPr userDrawn="1"/>
        </p:nvSpPr>
        <p:spPr>
          <a:xfrm>
            <a:off x="533400" y="2324100"/>
            <a:ext cx="5378228" cy="7467600"/>
          </a:xfrm>
          <a:prstGeom prst="rect">
            <a:avLst/>
          </a:prstGeom>
          <a:solidFill>
            <a:schemeClr val="accent2">
              <a:lumMod val="40000"/>
              <a:lumOff val="60000"/>
            </a:schemeClr>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24" name="Rectangle 23">
            <a:extLst>
              <a:ext uri="{FF2B5EF4-FFF2-40B4-BE49-F238E27FC236}">
                <a16:creationId xmlns:a16="http://schemas.microsoft.com/office/drawing/2014/main" id="{1CA86E78-2195-B241-9E58-B61566E1468C}"/>
              </a:ext>
            </a:extLst>
          </p:cNvPr>
          <p:cNvSpPr/>
          <p:nvPr userDrawn="1"/>
        </p:nvSpPr>
        <p:spPr>
          <a:xfrm>
            <a:off x="6454439" y="2324100"/>
            <a:ext cx="5378228" cy="7467600"/>
          </a:xfrm>
          <a:prstGeom prst="rect">
            <a:avLst/>
          </a:prstGeom>
          <a:solidFill>
            <a:schemeClr val="accent2">
              <a:lumMod val="40000"/>
              <a:lumOff val="60000"/>
            </a:schemeClr>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30" name="Picture Placeholder 2">
            <a:extLst>
              <a:ext uri="{FF2B5EF4-FFF2-40B4-BE49-F238E27FC236}">
                <a16:creationId xmlns:a16="http://schemas.microsoft.com/office/drawing/2014/main" id="{BD315A7B-540B-2F46-A980-C9D98C4690E0}"/>
              </a:ext>
            </a:extLst>
          </p:cNvPr>
          <p:cNvSpPr>
            <a:spLocks noGrp="1"/>
          </p:cNvSpPr>
          <p:nvPr>
            <p:ph type="pic" sz="quarter" idx="13"/>
          </p:nvPr>
        </p:nvSpPr>
        <p:spPr>
          <a:xfrm>
            <a:off x="533400" y="2324100"/>
            <a:ext cx="5378227" cy="2537925"/>
          </a:xfrm>
          <a:prstGeom prst="rect">
            <a:avLst/>
          </a:prstGeom>
        </p:spPr>
        <p:txBody>
          <a:bodyPr/>
          <a:lstStyle/>
          <a:p>
            <a:endParaRPr lang="uk-UA" dirty="0"/>
          </a:p>
        </p:txBody>
      </p:sp>
      <p:sp>
        <p:nvSpPr>
          <p:cNvPr id="44" name="Picture Placeholder 2">
            <a:extLst>
              <a:ext uri="{FF2B5EF4-FFF2-40B4-BE49-F238E27FC236}">
                <a16:creationId xmlns:a16="http://schemas.microsoft.com/office/drawing/2014/main" id="{D8F255A7-0FC6-5F41-A4FF-00AE5C164035}"/>
              </a:ext>
            </a:extLst>
          </p:cNvPr>
          <p:cNvSpPr>
            <a:spLocks noGrp="1"/>
          </p:cNvSpPr>
          <p:nvPr>
            <p:ph type="pic" sz="quarter" idx="14"/>
          </p:nvPr>
        </p:nvSpPr>
        <p:spPr>
          <a:xfrm>
            <a:off x="6445027" y="2324100"/>
            <a:ext cx="5378228" cy="2537925"/>
          </a:xfrm>
          <a:prstGeom prst="rect">
            <a:avLst/>
          </a:prstGeom>
        </p:spPr>
        <p:txBody>
          <a:bodyPr/>
          <a:lstStyle/>
          <a:p>
            <a:endParaRPr lang="uk-UA" dirty="0"/>
          </a:p>
        </p:txBody>
      </p:sp>
      <p:sp>
        <p:nvSpPr>
          <p:cNvPr id="45" name="Picture Placeholder 2">
            <a:extLst>
              <a:ext uri="{FF2B5EF4-FFF2-40B4-BE49-F238E27FC236}">
                <a16:creationId xmlns:a16="http://schemas.microsoft.com/office/drawing/2014/main" id="{BFEAE8FB-9F28-8C47-9672-2D030641AF58}"/>
              </a:ext>
            </a:extLst>
          </p:cNvPr>
          <p:cNvSpPr>
            <a:spLocks noGrp="1"/>
          </p:cNvSpPr>
          <p:nvPr>
            <p:ph type="pic" sz="quarter" idx="15"/>
          </p:nvPr>
        </p:nvSpPr>
        <p:spPr>
          <a:xfrm>
            <a:off x="12377251" y="2324100"/>
            <a:ext cx="5359404" cy="2537925"/>
          </a:xfrm>
          <a:prstGeom prst="rect">
            <a:avLst/>
          </a:prstGeom>
        </p:spPr>
        <p:txBody>
          <a:bodyPr/>
          <a:lstStyle/>
          <a:p>
            <a:endParaRPr lang="uk-UA" dirty="0"/>
          </a:p>
        </p:txBody>
      </p:sp>
      <p:sp>
        <p:nvSpPr>
          <p:cNvPr id="33" name="Text Placeholder 9">
            <a:extLst>
              <a:ext uri="{FF2B5EF4-FFF2-40B4-BE49-F238E27FC236}">
                <a16:creationId xmlns:a16="http://schemas.microsoft.com/office/drawing/2014/main" id="{82CB3630-0341-994D-A777-248A5A7ACCE6}"/>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34" name="Text Placeholder 9">
            <a:extLst>
              <a:ext uri="{FF2B5EF4-FFF2-40B4-BE49-F238E27FC236}">
                <a16:creationId xmlns:a16="http://schemas.microsoft.com/office/drawing/2014/main" id="{3A7353ED-B2DD-E546-902A-00E0D1FAF57A}"/>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2817771535"/>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grey Col White Backgroun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7A24EC-7493-FA41-91E1-2FEE933688B0}"/>
              </a:ext>
            </a:extLst>
          </p:cNvPr>
          <p:cNvSpPr/>
          <p:nvPr userDrawn="1"/>
        </p:nvSpPr>
        <p:spPr>
          <a:xfrm>
            <a:off x="12367839" y="2324100"/>
            <a:ext cx="5378228" cy="7467600"/>
          </a:xfrm>
          <a:prstGeom prst="rect">
            <a:avLst/>
          </a:prstGeom>
          <a:solidFill>
            <a:schemeClr val="accent2">
              <a:lumMod val="40000"/>
              <a:lumOff val="60000"/>
            </a:schemeClr>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22" name="Rectangle 21">
            <a:extLst>
              <a:ext uri="{FF2B5EF4-FFF2-40B4-BE49-F238E27FC236}">
                <a16:creationId xmlns:a16="http://schemas.microsoft.com/office/drawing/2014/main" id="{208F0FBE-D417-284F-8A43-353CE2102955}"/>
              </a:ext>
            </a:extLst>
          </p:cNvPr>
          <p:cNvSpPr/>
          <p:nvPr userDrawn="1"/>
        </p:nvSpPr>
        <p:spPr>
          <a:xfrm>
            <a:off x="533400" y="2324100"/>
            <a:ext cx="11430000" cy="7467600"/>
          </a:xfrm>
          <a:prstGeom prst="rect">
            <a:avLst/>
          </a:prstGeom>
          <a:solidFill>
            <a:schemeClr val="accent2">
              <a:lumMod val="40000"/>
              <a:lumOff val="60000"/>
            </a:schemeClr>
          </a:solidFill>
          <a:ln w="63500">
            <a:noFill/>
          </a:ln>
          <a:effectLst>
            <a:outerShdw blurRad="88900" dist="38100" dir="2700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30" name="Picture Placeholder 2">
            <a:extLst>
              <a:ext uri="{FF2B5EF4-FFF2-40B4-BE49-F238E27FC236}">
                <a16:creationId xmlns:a16="http://schemas.microsoft.com/office/drawing/2014/main" id="{BD315A7B-540B-2F46-A980-C9D98C4690E0}"/>
              </a:ext>
            </a:extLst>
          </p:cNvPr>
          <p:cNvSpPr>
            <a:spLocks noGrp="1"/>
          </p:cNvSpPr>
          <p:nvPr>
            <p:ph type="pic" sz="quarter" idx="13"/>
          </p:nvPr>
        </p:nvSpPr>
        <p:spPr>
          <a:xfrm>
            <a:off x="533400" y="2324100"/>
            <a:ext cx="11430000" cy="2537925"/>
          </a:xfrm>
          <a:prstGeom prst="rect">
            <a:avLst/>
          </a:prstGeom>
        </p:spPr>
        <p:txBody>
          <a:bodyPr/>
          <a:lstStyle/>
          <a:p>
            <a:endParaRPr lang="uk-UA" dirty="0"/>
          </a:p>
        </p:txBody>
      </p:sp>
      <p:sp>
        <p:nvSpPr>
          <p:cNvPr id="45" name="Picture Placeholder 2">
            <a:extLst>
              <a:ext uri="{FF2B5EF4-FFF2-40B4-BE49-F238E27FC236}">
                <a16:creationId xmlns:a16="http://schemas.microsoft.com/office/drawing/2014/main" id="{BFEAE8FB-9F28-8C47-9672-2D030641AF58}"/>
              </a:ext>
            </a:extLst>
          </p:cNvPr>
          <p:cNvSpPr>
            <a:spLocks noGrp="1"/>
          </p:cNvSpPr>
          <p:nvPr>
            <p:ph type="pic" sz="quarter" idx="15"/>
          </p:nvPr>
        </p:nvSpPr>
        <p:spPr>
          <a:xfrm>
            <a:off x="12377251" y="2324100"/>
            <a:ext cx="5359404" cy="2537925"/>
          </a:xfrm>
          <a:prstGeom prst="rect">
            <a:avLst/>
          </a:prstGeom>
        </p:spPr>
        <p:txBody>
          <a:bodyPr/>
          <a:lstStyle/>
          <a:p>
            <a:endParaRPr lang="uk-UA" dirty="0"/>
          </a:p>
        </p:txBody>
      </p:sp>
      <p:sp>
        <p:nvSpPr>
          <p:cNvPr id="33" name="Text Placeholder 9">
            <a:extLst>
              <a:ext uri="{FF2B5EF4-FFF2-40B4-BE49-F238E27FC236}">
                <a16:creationId xmlns:a16="http://schemas.microsoft.com/office/drawing/2014/main" id="{82CB3630-0341-994D-A777-248A5A7ACCE6}"/>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34" name="Text Placeholder 9">
            <a:extLst>
              <a:ext uri="{FF2B5EF4-FFF2-40B4-BE49-F238E27FC236}">
                <a16:creationId xmlns:a16="http://schemas.microsoft.com/office/drawing/2014/main" id="{3A7353ED-B2DD-E546-902A-00E0D1FAF57A}"/>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4284953412"/>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36" name="Picture Placeholder 2">
            <a:extLst>
              <a:ext uri="{FF2B5EF4-FFF2-40B4-BE49-F238E27FC236}">
                <a16:creationId xmlns:a16="http://schemas.microsoft.com/office/drawing/2014/main" id="{B745AFD8-075E-A845-A791-46591453D861}"/>
              </a:ext>
            </a:extLst>
          </p:cNvPr>
          <p:cNvSpPr>
            <a:spLocks noGrp="1"/>
          </p:cNvSpPr>
          <p:nvPr>
            <p:ph type="pic" sz="quarter" idx="13"/>
          </p:nvPr>
        </p:nvSpPr>
        <p:spPr>
          <a:xfrm>
            <a:off x="533400" y="1994640"/>
            <a:ext cx="8280000" cy="3563123"/>
          </a:xfrm>
          <a:prstGeom prst="rect">
            <a:avLst/>
          </a:prstGeom>
        </p:spPr>
        <p:txBody>
          <a:bodyPr/>
          <a:lstStyle>
            <a:lvl1pPr>
              <a:defRPr sz="1200"/>
            </a:lvl1pPr>
          </a:lstStyle>
          <a:p>
            <a:endParaRPr lang="uk-UA" dirty="0"/>
          </a:p>
        </p:txBody>
      </p:sp>
      <p:sp>
        <p:nvSpPr>
          <p:cNvPr id="37" name="Picture Placeholder 2">
            <a:extLst>
              <a:ext uri="{FF2B5EF4-FFF2-40B4-BE49-F238E27FC236}">
                <a16:creationId xmlns:a16="http://schemas.microsoft.com/office/drawing/2014/main" id="{D335B555-5B11-0847-B3CD-F2641C463F10}"/>
              </a:ext>
            </a:extLst>
          </p:cNvPr>
          <p:cNvSpPr>
            <a:spLocks noGrp="1"/>
          </p:cNvSpPr>
          <p:nvPr>
            <p:ph type="pic" sz="quarter" idx="14"/>
          </p:nvPr>
        </p:nvSpPr>
        <p:spPr>
          <a:xfrm>
            <a:off x="9462569" y="1994640"/>
            <a:ext cx="8280000" cy="3563123"/>
          </a:xfrm>
          <a:prstGeom prst="rect">
            <a:avLst/>
          </a:prstGeom>
        </p:spPr>
        <p:txBody>
          <a:bodyPr/>
          <a:lstStyle>
            <a:lvl1pPr>
              <a:defRPr sz="1200"/>
            </a:lvl1pPr>
          </a:lstStyle>
          <a:p>
            <a:endParaRPr lang="uk-UA" dirty="0"/>
          </a:p>
        </p:txBody>
      </p:sp>
      <p:sp>
        <p:nvSpPr>
          <p:cNvPr id="39" name="Picture Placeholder 2">
            <a:extLst>
              <a:ext uri="{FF2B5EF4-FFF2-40B4-BE49-F238E27FC236}">
                <a16:creationId xmlns:a16="http://schemas.microsoft.com/office/drawing/2014/main" id="{A5B1C5D8-FA19-4D4F-B7AC-C75A906307E1}"/>
              </a:ext>
            </a:extLst>
          </p:cNvPr>
          <p:cNvSpPr>
            <a:spLocks noGrp="1"/>
          </p:cNvSpPr>
          <p:nvPr>
            <p:ph type="pic" sz="quarter" idx="15"/>
          </p:nvPr>
        </p:nvSpPr>
        <p:spPr>
          <a:xfrm>
            <a:off x="533400" y="6210300"/>
            <a:ext cx="8280000" cy="3563123"/>
          </a:xfrm>
          <a:prstGeom prst="rect">
            <a:avLst/>
          </a:prstGeom>
        </p:spPr>
        <p:txBody>
          <a:bodyPr/>
          <a:lstStyle>
            <a:lvl1pPr>
              <a:defRPr sz="1200"/>
            </a:lvl1pPr>
          </a:lstStyle>
          <a:p>
            <a:endParaRPr lang="uk-UA" dirty="0"/>
          </a:p>
        </p:txBody>
      </p:sp>
      <p:sp>
        <p:nvSpPr>
          <p:cNvPr id="40" name="Picture Placeholder 2">
            <a:extLst>
              <a:ext uri="{FF2B5EF4-FFF2-40B4-BE49-F238E27FC236}">
                <a16:creationId xmlns:a16="http://schemas.microsoft.com/office/drawing/2014/main" id="{5C7C70CF-39FB-B74C-A608-564B41F6A14F}"/>
              </a:ext>
            </a:extLst>
          </p:cNvPr>
          <p:cNvSpPr>
            <a:spLocks noGrp="1"/>
          </p:cNvSpPr>
          <p:nvPr>
            <p:ph type="pic" sz="quarter" idx="16"/>
          </p:nvPr>
        </p:nvSpPr>
        <p:spPr>
          <a:xfrm>
            <a:off x="9462569" y="6210300"/>
            <a:ext cx="8280000" cy="3563123"/>
          </a:xfrm>
          <a:prstGeom prst="rect">
            <a:avLst/>
          </a:prstGeom>
        </p:spPr>
        <p:txBody>
          <a:bodyPr/>
          <a:lstStyle>
            <a:lvl1pPr>
              <a:defRPr sz="1200"/>
            </a:lvl1pPr>
          </a:lstStyle>
          <a:p>
            <a:endParaRPr lang="uk-UA" dirty="0"/>
          </a:p>
        </p:txBody>
      </p:sp>
      <p:sp>
        <p:nvSpPr>
          <p:cNvPr id="25" name="Text Placeholder 9">
            <a:extLst>
              <a:ext uri="{FF2B5EF4-FFF2-40B4-BE49-F238E27FC236}">
                <a16:creationId xmlns:a16="http://schemas.microsoft.com/office/drawing/2014/main" id="{4B5F39DC-AF1A-C74A-94FA-FAC7D36B52F6}"/>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6" name="Text Placeholder 9">
            <a:extLst>
              <a:ext uri="{FF2B5EF4-FFF2-40B4-BE49-F238E27FC236}">
                <a16:creationId xmlns:a16="http://schemas.microsoft.com/office/drawing/2014/main" id="{D55A1767-8924-0E4F-BFEB-AB0855EA4A18}"/>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1616393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Images Grey Backgroun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C4C64D2-FE95-D941-93C0-B0C04349D8B8}"/>
              </a:ext>
            </a:extLst>
          </p:cNvPr>
          <p:cNvSpPr/>
          <p:nvPr userDrawn="1"/>
        </p:nvSpPr>
        <p:spPr>
          <a:xfrm>
            <a:off x="0" y="1456628"/>
            <a:ext cx="18288000" cy="8830374"/>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endParaRPr lang="fr-FR" sz="1600" b="1" spc="300" dirty="0">
              <a:solidFill>
                <a:srgbClr val="F07559"/>
              </a:solidFill>
              <a:latin typeface="Arial" panose="020B0604020202020204" pitchFamily="34" charset="0"/>
              <a:cs typeface="Arial" panose="020B0604020202020204" pitchFamily="34" charset="0"/>
            </a:endParaRPr>
          </a:p>
        </p:txBody>
      </p:sp>
      <p:sp>
        <p:nvSpPr>
          <p:cNvPr id="27" name="Text Placeholder 9">
            <a:extLst>
              <a:ext uri="{FF2B5EF4-FFF2-40B4-BE49-F238E27FC236}">
                <a16:creationId xmlns:a16="http://schemas.microsoft.com/office/drawing/2014/main" id="{CFF0CB40-5C14-7D47-96C8-B2F56AAAFD49}"/>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8" name="Text Placeholder 9">
            <a:extLst>
              <a:ext uri="{FF2B5EF4-FFF2-40B4-BE49-F238E27FC236}">
                <a16:creationId xmlns:a16="http://schemas.microsoft.com/office/drawing/2014/main" id="{68E4329F-3808-8D46-BBAA-586D4566FD94}"/>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
        <p:nvSpPr>
          <p:cNvPr id="15" name="Picture Placeholder 2">
            <a:extLst>
              <a:ext uri="{FF2B5EF4-FFF2-40B4-BE49-F238E27FC236}">
                <a16:creationId xmlns:a16="http://schemas.microsoft.com/office/drawing/2014/main" id="{5F67E259-87AB-CC4E-9B57-888B6286220D}"/>
              </a:ext>
            </a:extLst>
          </p:cNvPr>
          <p:cNvSpPr>
            <a:spLocks noGrp="1"/>
          </p:cNvSpPr>
          <p:nvPr>
            <p:ph type="pic" sz="quarter" idx="17"/>
          </p:nvPr>
        </p:nvSpPr>
        <p:spPr>
          <a:xfrm>
            <a:off x="9288458" y="2211857"/>
            <a:ext cx="8426228" cy="7624494"/>
          </a:xfrm>
          <a:prstGeom prst="rect">
            <a:avLst/>
          </a:prstGeom>
        </p:spPr>
        <p:txBody>
          <a:bodyPr/>
          <a:lstStyle>
            <a:lvl1pPr>
              <a:defRPr sz="1200"/>
            </a:lvl1pPr>
          </a:lstStyle>
          <a:p>
            <a:endParaRPr lang="uk-UA" dirty="0"/>
          </a:p>
        </p:txBody>
      </p:sp>
      <p:sp>
        <p:nvSpPr>
          <p:cNvPr id="16" name="Picture Placeholder 2">
            <a:extLst>
              <a:ext uri="{FF2B5EF4-FFF2-40B4-BE49-F238E27FC236}">
                <a16:creationId xmlns:a16="http://schemas.microsoft.com/office/drawing/2014/main" id="{0D364DAB-94AA-7E46-A3A3-B5455D0E9E12}"/>
              </a:ext>
            </a:extLst>
          </p:cNvPr>
          <p:cNvSpPr>
            <a:spLocks noGrp="1"/>
          </p:cNvSpPr>
          <p:nvPr>
            <p:ph type="pic" sz="quarter" idx="18"/>
          </p:nvPr>
        </p:nvSpPr>
        <p:spPr>
          <a:xfrm>
            <a:off x="594401" y="2211857"/>
            <a:ext cx="8426228" cy="7624494"/>
          </a:xfrm>
          <a:prstGeom prst="rect">
            <a:avLst/>
          </a:prstGeom>
        </p:spPr>
        <p:txBody>
          <a:bodyPr/>
          <a:lstStyle>
            <a:lvl1pPr>
              <a:defRPr sz="1200"/>
            </a:lvl1pPr>
          </a:lstStyle>
          <a:p>
            <a:endParaRPr lang="uk-UA" dirty="0"/>
          </a:p>
        </p:txBody>
      </p:sp>
    </p:spTree>
    <p:extLst>
      <p:ext uri="{BB962C8B-B14F-4D97-AF65-F5344CB8AC3E}">
        <p14:creationId xmlns:p14="http://schemas.microsoft.com/office/powerpoint/2010/main" val="1681326978"/>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Image Grey Backgroun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7D5D2C8-ABDC-974C-A706-FDAAA8C03AA3}"/>
              </a:ext>
            </a:extLst>
          </p:cNvPr>
          <p:cNvSpPr/>
          <p:nvPr userDrawn="1"/>
        </p:nvSpPr>
        <p:spPr>
          <a:xfrm>
            <a:off x="0" y="1456628"/>
            <a:ext cx="18288000" cy="8830374"/>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endParaRPr lang="fr-FR" sz="1600" b="1" spc="300" dirty="0">
              <a:solidFill>
                <a:srgbClr val="F07559"/>
              </a:solidFill>
              <a:latin typeface="Arial" panose="020B0604020202020204" pitchFamily="34" charset="0"/>
              <a:cs typeface="Arial" panose="020B0604020202020204" pitchFamily="34" charset="0"/>
            </a:endParaRPr>
          </a:p>
        </p:txBody>
      </p:sp>
      <p:sp>
        <p:nvSpPr>
          <p:cNvPr id="7" name="Picture Placeholder 2">
            <a:extLst>
              <a:ext uri="{FF2B5EF4-FFF2-40B4-BE49-F238E27FC236}">
                <a16:creationId xmlns:a16="http://schemas.microsoft.com/office/drawing/2014/main" id="{4AF0BC1B-1332-FB49-B192-24514A070A9E}"/>
              </a:ext>
            </a:extLst>
          </p:cNvPr>
          <p:cNvSpPr>
            <a:spLocks noGrp="1"/>
          </p:cNvSpPr>
          <p:nvPr>
            <p:ph type="pic" sz="quarter" idx="14"/>
          </p:nvPr>
        </p:nvSpPr>
        <p:spPr>
          <a:xfrm>
            <a:off x="12173840" y="1898449"/>
            <a:ext cx="5606829" cy="7969451"/>
          </a:xfrm>
          <a:prstGeom prst="rect">
            <a:avLst/>
          </a:prstGeom>
        </p:spPr>
        <p:txBody>
          <a:bodyPr/>
          <a:lstStyle>
            <a:lvl1pPr>
              <a:defRPr sz="1200"/>
            </a:lvl1pPr>
          </a:lstStyle>
          <a:p>
            <a:endParaRPr lang="uk-UA" dirty="0"/>
          </a:p>
        </p:txBody>
      </p:sp>
      <p:sp>
        <p:nvSpPr>
          <p:cNvPr id="24" name="Text Placeholder 9">
            <a:extLst>
              <a:ext uri="{FF2B5EF4-FFF2-40B4-BE49-F238E27FC236}">
                <a16:creationId xmlns:a16="http://schemas.microsoft.com/office/drawing/2014/main" id="{DC20C416-19C4-8F45-948B-19BB0B2D437F}"/>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5" name="Text Placeholder 9">
            <a:extLst>
              <a:ext uri="{FF2B5EF4-FFF2-40B4-BE49-F238E27FC236}">
                <a16:creationId xmlns:a16="http://schemas.microsoft.com/office/drawing/2014/main" id="{A382EA4E-CEF8-2F44-AB8E-66603E501B57}"/>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827082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f project ID Car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08E4EFF-59FF-7349-B6CF-002E86A6A72D}"/>
              </a:ext>
            </a:extLst>
          </p:cNvPr>
          <p:cNvSpPr/>
          <p:nvPr userDrawn="1"/>
        </p:nvSpPr>
        <p:spPr>
          <a:xfrm>
            <a:off x="0" y="1456628"/>
            <a:ext cx="18288000" cy="8830374"/>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endParaRPr lang="fr-FR" sz="1600" b="1" spc="300" dirty="0">
              <a:solidFill>
                <a:srgbClr val="F07559"/>
              </a:solidFill>
              <a:latin typeface="Arial" panose="020B0604020202020204" pitchFamily="34" charset="0"/>
              <a:cs typeface="Arial" panose="020B0604020202020204" pitchFamily="34" charset="0"/>
            </a:endParaRPr>
          </a:p>
        </p:txBody>
      </p:sp>
      <p:sp>
        <p:nvSpPr>
          <p:cNvPr id="27" name="Text Placeholder 9">
            <a:extLst>
              <a:ext uri="{FF2B5EF4-FFF2-40B4-BE49-F238E27FC236}">
                <a16:creationId xmlns:a16="http://schemas.microsoft.com/office/drawing/2014/main" id="{E69CA297-75FF-4446-8414-893A89CED321}"/>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2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8" name="Text Placeholder 9">
            <a:extLst>
              <a:ext uri="{FF2B5EF4-FFF2-40B4-BE49-F238E27FC236}">
                <a16:creationId xmlns:a16="http://schemas.microsoft.com/office/drawing/2014/main" id="{95EC99AB-E87A-1F46-957B-6E9AD9EED698}"/>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000" b="0"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
        <p:nvSpPr>
          <p:cNvPr id="44" name="Rectangle 43">
            <a:extLst>
              <a:ext uri="{FF2B5EF4-FFF2-40B4-BE49-F238E27FC236}">
                <a16:creationId xmlns:a16="http://schemas.microsoft.com/office/drawing/2014/main" id="{7026BB01-B60F-4F40-AB95-C00E6CD416CA}"/>
              </a:ext>
            </a:extLst>
          </p:cNvPr>
          <p:cNvSpPr/>
          <p:nvPr userDrawn="1"/>
        </p:nvSpPr>
        <p:spPr>
          <a:xfrm>
            <a:off x="560291" y="1898449"/>
            <a:ext cx="4545109" cy="3928968"/>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32000" rIns="288000" bIns="540000" numCol="1" spcCol="0" rtlCol="0" fromWordArt="0" anchor="t" anchorCtr="0" forceAA="0" compatLnSpc="1">
            <a:prstTxWarp prst="textNoShape">
              <a:avLst/>
            </a:prstTxWarp>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lang="en-US" sz="2400" b="1" spc="300" dirty="0">
              <a:solidFill>
                <a:srgbClr val="1D94C9"/>
              </a:solidFill>
              <a:latin typeface="Calibri" panose="020F0502020204030204" pitchFamily="34" charset="0"/>
              <a:cs typeface="Calibri" panose="020F0502020204030204" pitchFamily="34" charset="0"/>
            </a:endParaRPr>
          </a:p>
        </p:txBody>
      </p:sp>
      <p:sp>
        <p:nvSpPr>
          <p:cNvPr id="49" name="Picture Placeholder 2">
            <a:extLst>
              <a:ext uri="{FF2B5EF4-FFF2-40B4-BE49-F238E27FC236}">
                <a16:creationId xmlns:a16="http://schemas.microsoft.com/office/drawing/2014/main" id="{2D81ACED-96E2-AB49-B834-1B5C916BF4C6}"/>
              </a:ext>
            </a:extLst>
          </p:cNvPr>
          <p:cNvSpPr>
            <a:spLocks noGrp="1"/>
          </p:cNvSpPr>
          <p:nvPr>
            <p:ph type="pic" sz="quarter" idx="14"/>
          </p:nvPr>
        </p:nvSpPr>
        <p:spPr>
          <a:xfrm>
            <a:off x="12173840" y="1898450"/>
            <a:ext cx="5606829" cy="3928968"/>
          </a:xfrm>
          <a:prstGeom prst="rect">
            <a:avLst/>
          </a:prstGeom>
        </p:spPr>
        <p:txBody>
          <a:bodyPr/>
          <a:lstStyle>
            <a:lvl1pPr>
              <a:defRPr sz="1200"/>
            </a:lvl1pPr>
          </a:lstStyle>
          <a:p>
            <a:endParaRPr lang="uk-UA" dirty="0"/>
          </a:p>
        </p:txBody>
      </p:sp>
      <p:sp>
        <p:nvSpPr>
          <p:cNvPr id="50" name="Rectangle 49">
            <a:extLst>
              <a:ext uri="{FF2B5EF4-FFF2-40B4-BE49-F238E27FC236}">
                <a16:creationId xmlns:a16="http://schemas.microsoft.com/office/drawing/2014/main" id="{606D29B5-7227-694D-A5E2-7FF20FE66B8C}"/>
              </a:ext>
            </a:extLst>
          </p:cNvPr>
          <p:cNvSpPr/>
          <p:nvPr userDrawn="1"/>
        </p:nvSpPr>
        <p:spPr>
          <a:xfrm>
            <a:off x="5449647" y="1898449"/>
            <a:ext cx="6379946" cy="3928968"/>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32000" rIns="288000" bIns="540000" numCol="1" spcCol="0" rtlCol="0" fromWordArt="0" anchor="t" anchorCtr="0" forceAA="0" compatLnSpc="1">
            <a:prstTxWarp prst="textNoShape">
              <a:avLst/>
            </a:prstTxWarp>
            <a:noAutofit/>
          </a:bodyPr>
          <a:lstStyle/>
          <a:p>
            <a:pPr marL="0" marR="0" lvl="0" indent="0" algn="ctr" defTabSz="1371600" rtl="0" eaLnBrk="1" fontAlgn="auto" latinLnBrk="0" hangingPunct="1">
              <a:lnSpc>
                <a:spcPct val="100000"/>
              </a:lnSpc>
              <a:spcBef>
                <a:spcPts val="0"/>
              </a:spcBef>
              <a:spcAft>
                <a:spcPts val="0"/>
              </a:spcAft>
              <a:buClr>
                <a:srgbClr val="1D94C9"/>
              </a:buClr>
              <a:buSzPct val="130000"/>
              <a:buFontTx/>
              <a:buNone/>
              <a:tabLst/>
              <a:defRPr/>
            </a:pPr>
            <a:endParaRPr lang="en-US" sz="2400" b="1" spc="300" dirty="0">
              <a:solidFill>
                <a:srgbClr val="1D94C9"/>
              </a:solidFill>
              <a:latin typeface="Calibri" panose="020F0502020204030204" pitchFamily="34" charset="0"/>
              <a:cs typeface="Calibri" panose="020F0502020204030204" pitchFamily="34" charset="0"/>
            </a:endParaRPr>
          </a:p>
        </p:txBody>
      </p:sp>
      <p:sp>
        <p:nvSpPr>
          <p:cNvPr id="52" name="Rectangle 51">
            <a:extLst>
              <a:ext uri="{FF2B5EF4-FFF2-40B4-BE49-F238E27FC236}">
                <a16:creationId xmlns:a16="http://schemas.microsoft.com/office/drawing/2014/main" id="{20579A40-C3B8-8346-90E9-2D766B987A7B}"/>
              </a:ext>
            </a:extLst>
          </p:cNvPr>
          <p:cNvSpPr/>
          <p:nvPr userDrawn="1"/>
        </p:nvSpPr>
        <p:spPr>
          <a:xfrm>
            <a:off x="5449648" y="6134100"/>
            <a:ext cx="6379946" cy="3733800"/>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32000" rIns="288000" bIns="540000" numCol="1" spcCol="0" rtlCol="0" fromWordArt="0" anchor="t" anchorCtr="0" forceAA="0" compatLnSpc="1">
            <a:prstTxWarp prst="textNoShape">
              <a:avLst/>
            </a:prstTxWarp>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2400" b="1" spc="300">
                <a:solidFill>
                  <a:srgbClr val="063D67"/>
                </a:solidFill>
                <a:latin typeface="Calibri" panose="020F0502020204030204" pitchFamily="34" charset="0"/>
                <a:cs typeface="Calibri" panose="020F0502020204030204" pitchFamily="34" charset="0"/>
              </a:rPr>
              <a:t>ADDED VALUE </a:t>
            </a:r>
            <a:r>
              <a:rPr lang="en-US" sz="2400" b="1" spc="300" baseline="0">
                <a:solidFill>
                  <a:srgbClr val="063D67"/>
                </a:solidFill>
                <a:latin typeface="Calibri" panose="020F0502020204030204" pitchFamily="34" charset="0"/>
                <a:cs typeface="Calibri" panose="020F0502020204030204" pitchFamily="34" charset="0"/>
              </a:rPr>
              <a:t>ALTEN</a:t>
            </a:r>
            <a:endParaRPr lang="en-US" sz="2400" b="1" spc="300" dirty="0">
              <a:solidFill>
                <a:srgbClr val="063D67"/>
              </a:solidFill>
              <a:latin typeface="Calibri" panose="020F0502020204030204" pitchFamily="34" charset="0"/>
              <a:cs typeface="Calibri" panose="020F0502020204030204" pitchFamily="34" charset="0"/>
            </a:endParaRPr>
          </a:p>
        </p:txBody>
      </p:sp>
      <p:grpSp>
        <p:nvGrpSpPr>
          <p:cNvPr id="53" name="Groupe 52">
            <a:extLst>
              <a:ext uri="{FF2B5EF4-FFF2-40B4-BE49-F238E27FC236}">
                <a16:creationId xmlns:a16="http://schemas.microsoft.com/office/drawing/2014/main" id="{0E075C40-FDF9-384B-A43C-3C2CFB5DBD73}"/>
              </a:ext>
            </a:extLst>
          </p:cNvPr>
          <p:cNvGrpSpPr/>
          <p:nvPr userDrawn="1"/>
        </p:nvGrpSpPr>
        <p:grpSpPr>
          <a:xfrm>
            <a:off x="5665057" y="7253389"/>
            <a:ext cx="5917343" cy="1700111"/>
            <a:chOff x="5867400" y="7253389"/>
            <a:chExt cx="5688743" cy="1700111"/>
          </a:xfrm>
        </p:grpSpPr>
        <p:cxnSp>
          <p:nvCxnSpPr>
            <p:cNvPr id="57" name="Прямая соединительная линия 9">
              <a:extLst>
                <a:ext uri="{FF2B5EF4-FFF2-40B4-BE49-F238E27FC236}">
                  <a16:creationId xmlns:a16="http://schemas.microsoft.com/office/drawing/2014/main" id="{5C805405-C67D-6F42-B299-2333AE4D2519}"/>
                </a:ext>
              </a:extLst>
            </p:cNvPr>
            <p:cNvCxnSpPr>
              <a:cxnSpLocks/>
            </p:cNvCxnSpPr>
            <p:nvPr userDrawn="1"/>
          </p:nvCxnSpPr>
          <p:spPr>
            <a:xfrm>
              <a:off x="5867400" y="8115300"/>
              <a:ext cx="5688743" cy="0"/>
            </a:xfrm>
            <a:prstGeom prst="line">
              <a:avLst/>
            </a:prstGeom>
            <a:ln w="19050" cmpd="sng">
              <a:solidFill>
                <a:schemeClr val="accent2">
                  <a:lumMod val="40000"/>
                  <a:lumOff val="6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58" name="Прямая соединительная линия 9">
              <a:extLst>
                <a:ext uri="{FF2B5EF4-FFF2-40B4-BE49-F238E27FC236}">
                  <a16:creationId xmlns:a16="http://schemas.microsoft.com/office/drawing/2014/main" id="{FC927852-0271-A844-BDB3-EBD8DEE3AE9A}"/>
                </a:ext>
              </a:extLst>
            </p:cNvPr>
            <p:cNvCxnSpPr>
              <a:cxnSpLocks/>
            </p:cNvCxnSpPr>
            <p:nvPr userDrawn="1"/>
          </p:nvCxnSpPr>
          <p:spPr>
            <a:xfrm>
              <a:off x="5867400" y="8953500"/>
              <a:ext cx="5688743" cy="0"/>
            </a:xfrm>
            <a:prstGeom prst="line">
              <a:avLst/>
            </a:prstGeom>
            <a:ln w="19050" cmpd="sng">
              <a:solidFill>
                <a:schemeClr val="accent2">
                  <a:lumMod val="40000"/>
                  <a:lumOff val="6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59" name="Прямая соединительная линия 9">
              <a:extLst>
                <a:ext uri="{FF2B5EF4-FFF2-40B4-BE49-F238E27FC236}">
                  <a16:creationId xmlns:a16="http://schemas.microsoft.com/office/drawing/2014/main" id="{5DE305D7-5783-3541-9364-88801F0EF659}"/>
                </a:ext>
              </a:extLst>
            </p:cNvPr>
            <p:cNvCxnSpPr>
              <a:cxnSpLocks/>
            </p:cNvCxnSpPr>
            <p:nvPr userDrawn="1"/>
          </p:nvCxnSpPr>
          <p:spPr>
            <a:xfrm>
              <a:off x="5867400" y="7253389"/>
              <a:ext cx="5688743" cy="0"/>
            </a:xfrm>
            <a:prstGeom prst="line">
              <a:avLst/>
            </a:prstGeom>
            <a:ln w="19050" cmpd="sng">
              <a:solidFill>
                <a:schemeClr val="accent2">
                  <a:lumMod val="40000"/>
                  <a:lumOff val="60000"/>
                </a:schemeClr>
              </a:solidFill>
              <a:prstDash val="solid"/>
            </a:ln>
            <a:effectLst/>
          </p:spPr>
          <p:style>
            <a:lnRef idx="1">
              <a:schemeClr val="accent1"/>
            </a:lnRef>
            <a:fillRef idx="0">
              <a:schemeClr val="accent1"/>
            </a:fillRef>
            <a:effectRef idx="0">
              <a:schemeClr val="accent1"/>
            </a:effectRef>
            <a:fontRef idx="minor">
              <a:schemeClr val="tx1"/>
            </a:fontRef>
          </p:style>
        </p:cxnSp>
      </p:grpSp>
      <p:sp>
        <p:nvSpPr>
          <p:cNvPr id="60" name="Triangle 59">
            <a:extLst>
              <a:ext uri="{FF2B5EF4-FFF2-40B4-BE49-F238E27FC236}">
                <a16:creationId xmlns:a16="http://schemas.microsoft.com/office/drawing/2014/main" id="{4ADFB5ED-8E64-294D-9E9A-05053C8E239F}"/>
              </a:ext>
            </a:extLst>
          </p:cNvPr>
          <p:cNvSpPr/>
          <p:nvPr userDrawn="1"/>
        </p:nvSpPr>
        <p:spPr>
          <a:xfrm rot="5400000">
            <a:off x="6109944" y="6673715"/>
            <a:ext cx="331421" cy="161062"/>
          </a:xfrm>
          <a:prstGeom prst="triangle">
            <a:avLst/>
          </a:prstGeom>
          <a:solidFill>
            <a:srgbClr val="FFDD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rgbClr val="043962"/>
              </a:solidFill>
            </a:endParaRPr>
          </a:p>
        </p:txBody>
      </p:sp>
      <p:sp>
        <p:nvSpPr>
          <p:cNvPr id="61" name="Triangle 60">
            <a:extLst>
              <a:ext uri="{FF2B5EF4-FFF2-40B4-BE49-F238E27FC236}">
                <a16:creationId xmlns:a16="http://schemas.microsoft.com/office/drawing/2014/main" id="{65A1E657-BC29-4A4B-BE66-41CDFBDB6D78}"/>
              </a:ext>
            </a:extLst>
          </p:cNvPr>
          <p:cNvSpPr/>
          <p:nvPr userDrawn="1"/>
        </p:nvSpPr>
        <p:spPr>
          <a:xfrm rot="16200000">
            <a:off x="10735221" y="6673715"/>
            <a:ext cx="331421" cy="161062"/>
          </a:xfrm>
          <a:prstGeom prst="triangle">
            <a:avLst/>
          </a:prstGeom>
          <a:solidFill>
            <a:srgbClr val="FFDD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rgbClr val="043962"/>
              </a:solidFill>
            </a:endParaRPr>
          </a:p>
        </p:txBody>
      </p:sp>
      <p:sp>
        <p:nvSpPr>
          <p:cNvPr id="62" name="Text Placeholder 9">
            <a:extLst>
              <a:ext uri="{FF2B5EF4-FFF2-40B4-BE49-F238E27FC236}">
                <a16:creationId xmlns:a16="http://schemas.microsoft.com/office/drawing/2014/main" id="{445CB64A-A038-314F-9513-0B5D0B881675}"/>
              </a:ext>
            </a:extLst>
          </p:cNvPr>
          <p:cNvSpPr>
            <a:spLocks noGrp="1"/>
          </p:cNvSpPr>
          <p:nvPr>
            <p:ph type="body" sz="quarter" idx="16" hasCustomPrompt="1"/>
          </p:nvPr>
        </p:nvSpPr>
        <p:spPr>
          <a:xfrm>
            <a:off x="560291" y="2835672"/>
            <a:ext cx="4545109" cy="2776426"/>
          </a:xfrm>
          <a:prstGeom prst="rect">
            <a:avLst/>
          </a:prstGeom>
        </p:spPr>
        <p:txBody>
          <a:bodyPr lIns="288000" tIns="0" rIns="288000" bIns="0" anchor="t" anchorCtr="0"/>
          <a:lstStyle>
            <a:lvl1pPr marL="0" indent="0" algn="l">
              <a:lnSpc>
                <a:spcPct val="100000"/>
              </a:lnSpc>
              <a:spcBef>
                <a:spcPts val="0"/>
              </a:spcBef>
              <a:buNone/>
              <a:defRPr sz="16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
        <p:nvSpPr>
          <p:cNvPr id="63" name="Text Placeholder 9">
            <a:extLst>
              <a:ext uri="{FF2B5EF4-FFF2-40B4-BE49-F238E27FC236}">
                <a16:creationId xmlns:a16="http://schemas.microsoft.com/office/drawing/2014/main" id="{8C7739CD-270E-DB4A-A0AB-0BB4F73CACD3}"/>
              </a:ext>
            </a:extLst>
          </p:cNvPr>
          <p:cNvSpPr>
            <a:spLocks noGrp="1"/>
          </p:cNvSpPr>
          <p:nvPr>
            <p:ph type="body" sz="quarter" idx="18" hasCustomPrompt="1"/>
          </p:nvPr>
        </p:nvSpPr>
        <p:spPr>
          <a:xfrm>
            <a:off x="5461475" y="2835672"/>
            <a:ext cx="6368118" cy="2776426"/>
          </a:xfrm>
          <a:prstGeom prst="rect">
            <a:avLst/>
          </a:prstGeom>
        </p:spPr>
        <p:txBody>
          <a:bodyPr lIns="288000" tIns="0" rIns="288000" bIns="0" anchor="t" anchorCtr="0"/>
          <a:lstStyle>
            <a:lvl1pPr marL="285750" indent="-285750" algn="l">
              <a:lnSpc>
                <a:spcPct val="100000"/>
              </a:lnSpc>
              <a:spcBef>
                <a:spcPts val="0"/>
              </a:spcBef>
              <a:buClr>
                <a:srgbClr val="1D94C9"/>
              </a:buClr>
              <a:buSzPct val="140000"/>
              <a:buFont typeface="Arial" panose="020B0604020202020204" pitchFamily="34" charset="0"/>
              <a:buChar char="•"/>
              <a:defRPr sz="16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
        <p:nvSpPr>
          <p:cNvPr id="64" name="Text Placeholder 9">
            <a:extLst>
              <a:ext uri="{FF2B5EF4-FFF2-40B4-BE49-F238E27FC236}">
                <a16:creationId xmlns:a16="http://schemas.microsoft.com/office/drawing/2014/main" id="{FD79274A-9962-DD42-BAB5-57219EE826A4}"/>
              </a:ext>
            </a:extLst>
          </p:cNvPr>
          <p:cNvSpPr>
            <a:spLocks noGrp="1"/>
          </p:cNvSpPr>
          <p:nvPr>
            <p:ph type="body" sz="quarter" idx="24" hasCustomPrompt="1"/>
          </p:nvPr>
        </p:nvSpPr>
        <p:spPr>
          <a:xfrm>
            <a:off x="5697117" y="7290496"/>
            <a:ext cx="5885283" cy="811403"/>
          </a:xfrm>
          <a:prstGeom prst="rect">
            <a:avLst/>
          </a:prstGeom>
        </p:spPr>
        <p:txBody>
          <a:bodyPr lIns="0" tIns="36000" rIns="0" bIns="36000" anchor="ctr" anchorCtr="0"/>
          <a:lstStyle>
            <a:lvl1pPr marL="0" indent="0" algn="ctr">
              <a:lnSpc>
                <a:spcPct val="90000"/>
              </a:lnSpc>
              <a:spcBef>
                <a:spcPts val="0"/>
              </a:spcBef>
              <a:buNone/>
              <a:defRPr sz="1800" b="1" i="0" cap="none"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
        <p:nvSpPr>
          <p:cNvPr id="65" name="Text Placeholder 9">
            <a:extLst>
              <a:ext uri="{FF2B5EF4-FFF2-40B4-BE49-F238E27FC236}">
                <a16:creationId xmlns:a16="http://schemas.microsoft.com/office/drawing/2014/main" id="{D2662BD1-29A1-3F4C-AA5E-19CA7626BE34}"/>
              </a:ext>
            </a:extLst>
          </p:cNvPr>
          <p:cNvSpPr>
            <a:spLocks noGrp="1"/>
          </p:cNvSpPr>
          <p:nvPr>
            <p:ph type="body" sz="quarter" idx="25" hasCustomPrompt="1"/>
          </p:nvPr>
        </p:nvSpPr>
        <p:spPr>
          <a:xfrm>
            <a:off x="5697117" y="8131744"/>
            <a:ext cx="5885283" cy="811403"/>
          </a:xfrm>
          <a:prstGeom prst="rect">
            <a:avLst/>
          </a:prstGeom>
        </p:spPr>
        <p:txBody>
          <a:bodyPr lIns="0" tIns="36000" rIns="0" bIns="36000" anchor="ctr" anchorCtr="0"/>
          <a:lstStyle>
            <a:lvl1pPr marL="0" indent="0" algn="ctr">
              <a:lnSpc>
                <a:spcPct val="90000"/>
              </a:lnSpc>
              <a:spcBef>
                <a:spcPts val="0"/>
              </a:spcBef>
              <a:buNone/>
              <a:defRPr sz="1800" b="1" i="0" cap="none"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
        <p:nvSpPr>
          <p:cNvPr id="66" name="Text Placeholder 9">
            <a:extLst>
              <a:ext uri="{FF2B5EF4-FFF2-40B4-BE49-F238E27FC236}">
                <a16:creationId xmlns:a16="http://schemas.microsoft.com/office/drawing/2014/main" id="{CC38956E-BC5A-0F48-BD8D-AA6A28968715}"/>
              </a:ext>
            </a:extLst>
          </p:cNvPr>
          <p:cNvSpPr>
            <a:spLocks noGrp="1"/>
          </p:cNvSpPr>
          <p:nvPr>
            <p:ph type="body" sz="quarter" idx="26" hasCustomPrompt="1"/>
          </p:nvPr>
        </p:nvSpPr>
        <p:spPr>
          <a:xfrm>
            <a:off x="5697117" y="8991280"/>
            <a:ext cx="5885283" cy="811403"/>
          </a:xfrm>
          <a:prstGeom prst="rect">
            <a:avLst/>
          </a:prstGeom>
        </p:spPr>
        <p:txBody>
          <a:bodyPr lIns="0" tIns="36000" rIns="0" bIns="36000" anchor="ctr" anchorCtr="0"/>
          <a:lstStyle>
            <a:lvl1pPr marL="0" indent="0" algn="ctr">
              <a:lnSpc>
                <a:spcPct val="90000"/>
              </a:lnSpc>
              <a:spcBef>
                <a:spcPts val="0"/>
              </a:spcBef>
              <a:buNone/>
              <a:defRPr sz="1800" b="1" i="0" cap="none"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
        <p:nvSpPr>
          <p:cNvPr id="67" name="Rectangle 66">
            <a:extLst>
              <a:ext uri="{FF2B5EF4-FFF2-40B4-BE49-F238E27FC236}">
                <a16:creationId xmlns:a16="http://schemas.microsoft.com/office/drawing/2014/main" id="{9BF06572-E95D-E84D-A26B-2B130642CDA9}"/>
              </a:ext>
            </a:extLst>
          </p:cNvPr>
          <p:cNvSpPr/>
          <p:nvPr userDrawn="1"/>
        </p:nvSpPr>
        <p:spPr>
          <a:xfrm>
            <a:off x="12176102" y="6134100"/>
            <a:ext cx="5604567" cy="3733800"/>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32000" rIns="288000" bIns="540000" numCol="1" spcCol="0" rtlCol="0" fromWordArt="0" anchor="t" anchorCtr="0" forceAA="0" compatLnSpc="1">
            <a:prstTxWarp prst="textNoShape">
              <a:avLst/>
            </a:prstTxWarp>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2400" b="1" spc="300">
                <a:solidFill>
                  <a:srgbClr val="1D94C9"/>
                </a:solidFill>
                <a:latin typeface="Calibri" panose="020F0502020204030204" pitchFamily="34" charset="0"/>
                <a:cs typeface="Calibri" panose="020F0502020204030204" pitchFamily="34" charset="0"/>
              </a:rPr>
              <a:t>ENVIRONMENT</a:t>
            </a:r>
            <a:endParaRPr lang="en-US" sz="2400" b="1" spc="300" dirty="0">
              <a:solidFill>
                <a:srgbClr val="1D94C9"/>
              </a:solidFill>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68006974-7BC7-C547-B1C6-CABBCCEE964D}"/>
              </a:ext>
            </a:extLst>
          </p:cNvPr>
          <p:cNvSpPr/>
          <p:nvPr userDrawn="1"/>
        </p:nvSpPr>
        <p:spPr>
          <a:xfrm>
            <a:off x="560291" y="1851521"/>
            <a:ext cx="4545109" cy="650998"/>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32000" rIns="288000" bIns="540000" numCol="1" spcCol="0" rtlCol="0" fromWordArt="0" anchor="t" anchorCtr="0" forceAA="0" compatLnSpc="1">
            <a:prstTxWarp prst="textNoShape">
              <a:avLst/>
            </a:prstTxWarp>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2400" b="1" spc="300">
                <a:solidFill>
                  <a:srgbClr val="1D94C9"/>
                </a:solidFill>
                <a:latin typeface="Calibri" panose="020F0502020204030204" pitchFamily="34" charset="0"/>
                <a:cs typeface="Calibri" panose="020F0502020204030204" pitchFamily="34" charset="0"/>
              </a:rPr>
              <a:t>CONTEXT PROJET</a:t>
            </a:r>
            <a:endParaRPr lang="en-US" sz="2400" b="1" spc="300" dirty="0">
              <a:solidFill>
                <a:srgbClr val="1D94C9"/>
              </a:solidFill>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A533819-8E88-3F4A-8944-1294CE300626}"/>
              </a:ext>
            </a:extLst>
          </p:cNvPr>
          <p:cNvSpPr/>
          <p:nvPr userDrawn="1"/>
        </p:nvSpPr>
        <p:spPr>
          <a:xfrm>
            <a:off x="5449647" y="1898448"/>
            <a:ext cx="6379946" cy="630541"/>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32000" rIns="288000" bIns="540000" numCol="1" spcCol="0" rtlCol="0" fromWordArt="0" anchor="t" anchorCtr="0" forceAA="0" compatLnSpc="1">
            <a:prstTxWarp prst="textNoShape">
              <a:avLst/>
            </a:prstTxWarp>
            <a:noAutofit/>
          </a:bodyPr>
          <a:lstStyle/>
          <a:p>
            <a:pPr marL="0" marR="0" lvl="0" indent="0" algn="ctr" defTabSz="1371600" rtl="0" eaLnBrk="1" fontAlgn="auto" latinLnBrk="0" hangingPunct="1">
              <a:lnSpc>
                <a:spcPct val="100000"/>
              </a:lnSpc>
              <a:spcBef>
                <a:spcPts val="0"/>
              </a:spcBef>
              <a:spcAft>
                <a:spcPts val="0"/>
              </a:spcAft>
              <a:buClr>
                <a:srgbClr val="1D94C9"/>
              </a:buClr>
              <a:buSzPct val="130000"/>
              <a:buFontTx/>
              <a:buNone/>
              <a:tabLst/>
              <a:defRPr/>
            </a:pPr>
            <a:r>
              <a:rPr lang="en-US" sz="2400" b="1" spc="300" dirty="0">
                <a:solidFill>
                  <a:srgbClr val="1D94C9"/>
                </a:solidFill>
                <a:latin typeface="Calibri" panose="020F0502020204030204" pitchFamily="34" charset="0"/>
                <a:cs typeface="Calibri" panose="020F0502020204030204" pitchFamily="34" charset="0"/>
              </a:rPr>
              <a:t>SOLUTION ALTEN</a:t>
            </a:r>
          </a:p>
        </p:txBody>
      </p:sp>
      <p:sp>
        <p:nvSpPr>
          <p:cNvPr id="70" name="Text Placeholder 9">
            <a:extLst>
              <a:ext uri="{FF2B5EF4-FFF2-40B4-BE49-F238E27FC236}">
                <a16:creationId xmlns:a16="http://schemas.microsoft.com/office/drawing/2014/main" id="{3AA3CB1B-3A09-9740-B916-B4347170E572}"/>
              </a:ext>
            </a:extLst>
          </p:cNvPr>
          <p:cNvSpPr>
            <a:spLocks noGrp="1"/>
          </p:cNvSpPr>
          <p:nvPr>
            <p:ph type="body" sz="quarter" idx="27" hasCustomPrompt="1"/>
          </p:nvPr>
        </p:nvSpPr>
        <p:spPr>
          <a:xfrm>
            <a:off x="12173840" y="7290495"/>
            <a:ext cx="5568729" cy="2577405"/>
          </a:xfrm>
          <a:prstGeom prst="rect">
            <a:avLst/>
          </a:prstGeom>
        </p:spPr>
        <p:txBody>
          <a:bodyPr lIns="288000" tIns="0" rIns="288000" bIns="0" anchor="t" anchorCtr="0"/>
          <a:lstStyle>
            <a:lvl1pPr marL="0" indent="0" algn="ctr">
              <a:lnSpc>
                <a:spcPct val="100000"/>
              </a:lnSpc>
              <a:spcBef>
                <a:spcPts val="0"/>
              </a:spcBef>
              <a:buClr>
                <a:srgbClr val="1D94C9"/>
              </a:buClr>
              <a:buSzPct val="140000"/>
              <a:buFont typeface="Arial" panose="020B0604020202020204" pitchFamily="34" charset="0"/>
              <a:buNone/>
              <a:defRPr sz="16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
        <p:nvSpPr>
          <p:cNvPr id="71" name="Rectangle 70">
            <a:extLst>
              <a:ext uri="{FF2B5EF4-FFF2-40B4-BE49-F238E27FC236}">
                <a16:creationId xmlns:a16="http://schemas.microsoft.com/office/drawing/2014/main" id="{FA24E2F1-521C-924E-BB7B-E7BA83E6E889}"/>
              </a:ext>
            </a:extLst>
          </p:cNvPr>
          <p:cNvSpPr/>
          <p:nvPr userDrawn="1"/>
        </p:nvSpPr>
        <p:spPr>
          <a:xfrm>
            <a:off x="560788" y="6134098"/>
            <a:ext cx="2160000" cy="1728000"/>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144000" rIns="108000" bIns="144000" numCol="1" spcCol="0" rtlCol="0" fromWordArt="0" anchor="ctr" anchorCtr="0" forceAA="0" compatLnSpc="1">
            <a:prstTxWarp prst="textNoShape">
              <a:avLst/>
            </a:prstTxWarp>
            <a:noAutofit/>
          </a:bodyPr>
          <a:lstStyle/>
          <a:p>
            <a:endParaRPr lang="en-US" sz="1800" dirty="0">
              <a:solidFill>
                <a:srgbClr val="1D94C9"/>
              </a:solidFill>
              <a:latin typeface="Calibri" panose="020F0502020204030204" pitchFamily="34" charset="0"/>
              <a:cs typeface="Calibri" panose="020F0502020204030204" pitchFamily="34" charset="0"/>
            </a:endParaRPr>
          </a:p>
        </p:txBody>
      </p:sp>
      <p:sp>
        <p:nvSpPr>
          <p:cNvPr id="72" name="Rectangle 71">
            <a:extLst>
              <a:ext uri="{FF2B5EF4-FFF2-40B4-BE49-F238E27FC236}">
                <a16:creationId xmlns:a16="http://schemas.microsoft.com/office/drawing/2014/main" id="{2872DB74-2876-464A-ADBA-E5B565BCAD86}"/>
              </a:ext>
            </a:extLst>
          </p:cNvPr>
          <p:cNvSpPr/>
          <p:nvPr userDrawn="1"/>
        </p:nvSpPr>
        <p:spPr>
          <a:xfrm>
            <a:off x="560788" y="8139900"/>
            <a:ext cx="2160000" cy="1728000"/>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144000" rIns="108000" bIns="144000" numCol="1" spcCol="0" rtlCol="0" fromWordArt="0" anchor="ctr" anchorCtr="0" forceAA="0" compatLnSpc="1">
            <a:prstTxWarp prst="textNoShape">
              <a:avLst/>
            </a:prstTxWarp>
            <a:noAutofit/>
          </a:bodyPr>
          <a:lstStyle/>
          <a:p>
            <a:endParaRPr lang="en-US" sz="1800" dirty="0">
              <a:solidFill>
                <a:srgbClr val="1D94C9"/>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DFF38E7F-574E-574B-9806-E718290D5953}"/>
              </a:ext>
            </a:extLst>
          </p:cNvPr>
          <p:cNvSpPr/>
          <p:nvPr userDrawn="1"/>
        </p:nvSpPr>
        <p:spPr>
          <a:xfrm>
            <a:off x="2945400" y="8139900"/>
            <a:ext cx="2160000" cy="1728000"/>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144000" rIns="108000" bIns="144000" numCol="1" spcCol="0" rtlCol="0" fromWordArt="0" anchor="ctr" anchorCtr="0" forceAA="0" compatLnSpc="1">
            <a:prstTxWarp prst="textNoShape">
              <a:avLst/>
            </a:prstTxWarp>
            <a:noAutofit/>
          </a:bodyPr>
          <a:lstStyle/>
          <a:p>
            <a:endParaRPr lang="en-US" sz="1800" dirty="0">
              <a:solidFill>
                <a:srgbClr val="1D94C9"/>
              </a:solidFill>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37A76DC5-8DA7-2144-93EF-DFF59FEEF522}"/>
              </a:ext>
            </a:extLst>
          </p:cNvPr>
          <p:cNvSpPr/>
          <p:nvPr userDrawn="1"/>
        </p:nvSpPr>
        <p:spPr>
          <a:xfrm>
            <a:off x="2945400" y="6134098"/>
            <a:ext cx="2160000" cy="1728000"/>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144000" rIns="108000" bIns="144000" numCol="1" spcCol="0" rtlCol="0" fromWordArt="0" anchor="ctr" anchorCtr="0" forceAA="0" compatLnSpc="1">
            <a:prstTxWarp prst="textNoShape">
              <a:avLst/>
            </a:prstTxWarp>
            <a:noAutofit/>
          </a:bodyPr>
          <a:lstStyle/>
          <a:p>
            <a:endParaRPr lang="en-US" sz="1800" dirty="0">
              <a:solidFill>
                <a:srgbClr val="1D94C9"/>
              </a:solidFill>
              <a:latin typeface="Calibri" panose="020F0502020204030204" pitchFamily="34" charset="0"/>
              <a:cs typeface="Calibri" panose="020F0502020204030204" pitchFamily="34" charset="0"/>
            </a:endParaRPr>
          </a:p>
        </p:txBody>
      </p:sp>
      <p:pic>
        <p:nvPicPr>
          <p:cNvPr id="75" name="Graphique 74">
            <a:extLst>
              <a:ext uri="{FF2B5EF4-FFF2-40B4-BE49-F238E27FC236}">
                <a16:creationId xmlns:a16="http://schemas.microsoft.com/office/drawing/2014/main" id="{975A3A43-193D-D940-ABC9-5CA7CE522FD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5333" y="8661900"/>
            <a:ext cx="684000" cy="684000"/>
          </a:xfrm>
          <a:prstGeom prst="rect">
            <a:avLst/>
          </a:prstGeom>
        </p:spPr>
      </p:pic>
      <p:pic>
        <p:nvPicPr>
          <p:cNvPr id="76" name="Graphique 75">
            <a:extLst>
              <a:ext uri="{FF2B5EF4-FFF2-40B4-BE49-F238E27FC236}">
                <a16:creationId xmlns:a16="http://schemas.microsoft.com/office/drawing/2014/main" id="{BBFAC92F-285C-F040-8892-E9FAE082432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8804" y="6591300"/>
            <a:ext cx="800529" cy="800529"/>
          </a:xfrm>
          <a:prstGeom prst="rect">
            <a:avLst/>
          </a:prstGeom>
        </p:spPr>
      </p:pic>
      <p:pic>
        <p:nvPicPr>
          <p:cNvPr id="77" name="Graphique 76">
            <a:extLst>
              <a:ext uri="{FF2B5EF4-FFF2-40B4-BE49-F238E27FC236}">
                <a16:creationId xmlns:a16="http://schemas.microsoft.com/office/drawing/2014/main" id="{A440105F-EC15-CB4C-9EBC-BE1B42DCBB19}"/>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3164189" y="6656098"/>
            <a:ext cx="684000" cy="684000"/>
          </a:xfrm>
          <a:prstGeom prst="rect">
            <a:avLst/>
          </a:prstGeom>
        </p:spPr>
      </p:pic>
      <p:pic>
        <p:nvPicPr>
          <p:cNvPr id="78" name="Graphique 77">
            <a:extLst>
              <a:ext uri="{FF2B5EF4-FFF2-40B4-BE49-F238E27FC236}">
                <a16:creationId xmlns:a16="http://schemas.microsoft.com/office/drawing/2014/main" id="{AB8DA560-8E58-C648-BE54-2C2561EDDB98}"/>
              </a:ext>
            </a:extLst>
          </p:cNvPr>
          <p:cNvPicPr>
            <a:picLocks noChangeAspect="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4189" y="8737781"/>
            <a:ext cx="610407" cy="612000"/>
          </a:xfrm>
          <a:prstGeom prst="rect">
            <a:avLst/>
          </a:prstGeom>
        </p:spPr>
      </p:pic>
      <p:sp>
        <p:nvSpPr>
          <p:cNvPr id="79" name="Text Placeholder 9">
            <a:extLst>
              <a:ext uri="{FF2B5EF4-FFF2-40B4-BE49-F238E27FC236}">
                <a16:creationId xmlns:a16="http://schemas.microsoft.com/office/drawing/2014/main" id="{E02C3CFC-41DD-FF4A-A689-3F41D917A87E}"/>
              </a:ext>
            </a:extLst>
          </p:cNvPr>
          <p:cNvSpPr>
            <a:spLocks noGrp="1"/>
          </p:cNvSpPr>
          <p:nvPr>
            <p:ph type="body" sz="quarter" idx="19" hasCustomPrompt="1"/>
          </p:nvPr>
        </p:nvSpPr>
        <p:spPr>
          <a:xfrm>
            <a:off x="1557348" y="6335268"/>
            <a:ext cx="1163439" cy="1385530"/>
          </a:xfrm>
          <a:prstGeom prst="rect">
            <a:avLst/>
          </a:prstGeom>
        </p:spPr>
        <p:txBody>
          <a:bodyPr lIns="0" tIns="0" rIns="108000" bIns="0" anchor="ctr" anchorCtr="0"/>
          <a:lstStyle>
            <a:lvl1pPr marL="0" indent="0" algn="l">
              <a:lnSpc>
                <a:spcPct val="100000"/>
              </a:lnSpc>
              <a:spcBef>
                <a:spcPts val="0"/>
              </a:spcBef>
              <a:buNone/>
              <a:defRPr sz="1800" b="0" i="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
        <p:nvSpPr>
          <p:cNvPr id="80" name="Text Placeholder 9">
            <a:extLst>
              <a:ext uri="{FF2B5EF4-FFF2-40B4-BE49-F238E27FC236}">
                <a16:creationId xmlns:a16="http://schemas.microsoft.com/office/drawing/2014/main" id="{A4309E41-EDEF-ED4C-BD60-A11DE33979CE}"/>
              </a:ext>
            </a:extLst>
          </p:cNvPr>
          <p:cNvSpPr>
            <a:spLocks noGrp="1"/>
          </p:cNvSpPr>
          <p:nvPr>
            <p:ph type="body" sz="quarter" idx="20" hasCustomPrompt="1"/>
          </p:nvPr>
        </p:nvSpPr>
        <p:spPr>
          <a:xfrm>
            <a:off x="3968137" y="6335268"/>
            <a:ext cx="1137263" cy="1385530"/>
          </a:xfrm>
          <a:prstGeom prst="rect">
            <a:avLst/>
          </a:prstGeom>
        </p:spPr>
        <p:txBody>
          <a:bodyPr lIns="0" tIns="0" rIns="108000" bIns="0" anchor="ctr" anchorCtr="0"/>
          <a:lstStyle>
            <a:lvl1pPr marL="0" indent="0" algn="l">
              <a:lnSpc>
                <a:spcPct val="100000"/>
              </a:lnSpc>
              <a:spcBef>
                <a:spcPts val="0"/>
              </a:spcBef>
              <a:buNone/>
              <a:defRPr sz="1800" b="0" i="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
        <p:nvSpPr>
          <p:cNvPr id="81" name="Text Placeholder 9">
            <a:extLst>
              <a:ext uri="{FF2B5EF4-FFF2-40B4-BE49-F238E27FC236}">
                <a16:creationId xmlns:a16="http://schemas.microsoft.com/office/drawing/2014/main" id="{9AE2B8CF-C5B6-6443-A1E9-518BF00D3230}"/>
              </a:ext>
            </a:extLst>
          </p:cNvPr>
          <p:cNvSpPr>
            <a:spLocks noGrp="1"/>
          </p:cNvSpPr>
          <p:nvPr>
            <p:ph type="body" sz="quarter" idx="21" hasCustomPrompt="1"/>
          </p:nvPr>
        </p:nvSpPr>
        <p:spPr>
          <a:xfrm>
            <a:off x="1562595" y="8310372"/>
            <a:ext cx="1158193" cy="1385530"/>
          </a:xfrm>
          <a:prstGeom prst="rect">
            <a:avLst/>
          </a:prstGeom>
        </p:spPr>
        <p:txBody>
          <a:bodyPr lIns="0" tIns="0" rIns="108000" bIns="0" anchor="ctr" anchorCtr="0"/>
          <a:lstStyle>
            <a:lvl1pPr marL="0" indent="0" algn="l">
              <a:lnSpc>
                <a:spcPct val="100000"/>
              </a:lnSpc>
              <a:spcBef>
                <a:spcPts val="0"/>
              </a:spcBef>
              <a:buNone/>
              <a:defRPr sz="1800" b="0" i="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
        <p:nvSpPr>
          <p:cNvPr id="82" name="Text Placeholder 9">
            <a:extLst>
              <a:ext uri="{FF2B5EF4-FFF2-40B4-BE49-F238E27FC236}">
                <a16:creationId xmlns:a16="http://schemas.microsoft.com/office/drawing/2014/main" id="{64E5F2D8-F151-8941-B8DA-85DD5042E34C}"/>
              </a:ext>
            </a:extLst>
          </p:cNvPr>
          <p:cNvSpPr>
            <a:spLocks noGrp="1"/>
          </p:cNvSpPr>
          <p:nvPr>
            <p:ph type="body" sz="quarter" idx="22" hasCustomPrompt="1"/>
          </p:nvPr>
        </p:nvSpPr>
        <p:spPr>
          <a:xfrm>
            <a:off x="3968137" y="8310372"/>
            <a:ext cx="1137263" cy="1385530"/>
          </a:xfrm>
          <a:prstGeom prst="rect">
            <a:avLst/>
          </a:prstGeom>
        </p:spPr>
        <p:txBody>
          <a:bodyPr lIns="0" tIns="0" rIns="108000" bIns="0" anchor="ctr" anchorCtr="0"/>
          <a:lstStyle>
            <a:lvl1pPr marL="0" indent="0" algn="l">
              <a:lnSpc>
                <a:spcPct val="100000"/>
              </a:lnSpc>
              <a:spcBef>
                <a:spcPts val="0"/>
              </a:spcBef>
              <a:buNone/>
              <a:defRPr sz="1800" b="0" i="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Text</a:t>
            </a:r>
          </a:p>
        </p:txBody>
      </p:sp>
    </p:spTree>
    <p:extLst>
      <p:ext uri="{BB962C8B-B14F-4D97-AF65-F5344CB8AC3E}">
        <p14:creationId xmlns:p14="http://schemas.microsoft.com/office/powerpoint/2010/main" val="399117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 Agenda">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28FEE047-1F7F-E040-9361-069C6881FC83}"/>
              </a:ext>
            </a:extLst>
          </p:cNvPr>
          <p:cNvSpPr>
            <a:spLocks noGrp="1"/>
          </p:cNvSpPr>
          <p:nvPr>
            <p:ph type="pic" sz="quarter" idx="14"/>
          </p:nvPr>
        </p:nvSpPr>
        <p:spPr>
          <a:xfrm>
            <a:off x="0" y="1409700"/>
            <a:ext cx="18288000" cy="8877301"/>
          </a:xfrm>
          <a:prstGeom prst="rect">
            <a:avLst/>
          </a:prstGeom>
        </p:spPr>
        <p:txBody>
          <a:bodyPr/>
          <a:lstStyle>
            <a:lvl1pPr>
              <a:defRPr sz="1200"/>
            </a:lvl1pPr>
          </a:lstStyle>
          <a:p>
            <a:endParaRPr lang="uk-UA" dirty="0"/>
          </a:p>
        </p:txBody>
      </p:sp>
      <p:sp>
        <p:nvSpPr>
          <p:cNvPr id="7" name="Text Placeholder 9">
            <a:extLst>
              <a:ext uri="{FF2B5EF4-FFF2-40B4-BE49-F238E27FC236}">
                <a16:creationId xmlns:a16="http://schemas.microsoft.com/office/drawing/2014/main" id="{E7E4860D-859E-2D4B-8A5E-143C9A91E69C}"/>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8" name="Text Placeholder 9">
            <a:extLst>
              <a:ext uri="{FF2B5EF4-FFF2-40B4-BE49-F238E27FC236}">
                <a16:creationId xmlns:a16="http://schemas.microsoft.com/office/drawing/2014/main" id="{4C6E9D07-8191-7645-AA07-9FB642436C40}"/>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19547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ADDD71E-F1D7-1240-B77B-14177CF8F610}"/>
              </a:ext>
            </a:extLst>
          </p:cNvPr>
          <p:cNvSpPr>
            <a:spLocks noGrp="1"/>
          </p:cNvSpPr>
          <p:nvPr>
            <p:ph type="pic" sz="quarter" idx="14"/>
          </p:nvPr>
        </p:nvSpPr>
        <p:spPr>
          <a:xfrm>
            <a:off x="0" y="1"/>
            <a:ext cx="18288000" cy="10287000"/>
          </a:xfrm>
          <a:prstGeom prst="rect">
            <a:avLst/>
          </a:prstGeom>
        </p:spPr>
        <p:txBody>
          <a:bodyPr/>
          <a:lstStyle>
            <a:lvl1pPr>
              <a:defRPr sz="1200"/>
            </a:lvl1pPr>
          </a:lstStyle>
          <a:p>
            <a:r>
              <a:rPr lang="en-US"/>
              <a:t>Click icon to add picture</a:t>
            </a:r>
            <a:endParaRPr lang="uk-UA" dirty="0"/>
          </a:p>
        </p:txBody>
      </p:sp>
      <p:sp>
        <p:nvSpPr>
          <p:cNvPr id="11" name="Text Placeholder 9">
            <a:extLst>
              <a:ext uri="{FF2B5EF4-FFF2-40B4-BE49-F238E27FC236}">
                <a16:creationId xmlns:a16="http://schemas.microsoft.com/office/drawing/2014/main" id="{E0600702-5E36-6F4F-B35D-C47E4D351025}"/>
              </a:ext>
            </a:extLst>
          </p:cNvPr>
          <p:cNvSpPr>
            <a:spLocks noGrp="1"/>
          </p:cNvSpPr>
          <p:nvPr>
            <p:ph type="body" sz="quarter" idx="10" hasCustomPrompt="1"/>
          </p:nvPr>
        </p:nvSpPr>
        <p:spPr>
          <a:xfrm>
            <a:off x="3124200" y="3848100"/>
            <a:ext cx="12039600" cy="3581400"/>
          </a:xfrm>
          <a:prstGeom prst="rect">
            <a:avLst/>
          </a:prstGeom>
          <a:noFill/>
          <a:effectLst>
            <a:outerShdw blurRad="533400" dist="38100" dir="2700000" algn="tl" rotWithShape="0">
              <a:prstClr val="black">
                <a:alpha val="40000"/>
              </a:prstClr>
            </a:outerShdw>
          </a:effectLst>
        </p:spPr>
        <p:txBody>
          <a:bodyPr lIns="0" tIns="0" rIns="0" bIns="0" anchor="ctr" anchorCtr="0"/>
          <a:lstStyle>
            <a:lvl1pPr marL="0" indent="0" algn="ctr">
              <a:lnSpc>
                <a:spcPct val="100000"/>
              </a:lnSpc>
              <a:spcBef>
                <a:spcPts val="0"/>
              </a:spcBef>
              <a:buNone/>
              <a:defRPr sz="8800" b="1" i="0" cap="all" spc="0" baseline="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dirty="0"/>
              <a:t>Title</a:t>
            </a:r>
          </a:p>
        </p:txBody>
      </p:sp>
    </p:spTree>
    <p:extLst>
      <p:ext uri="{BB962C8B-B14F-4D97-AF65-F5344CB8AC3E}">
        <p14:creationId xmlns:p14="http://schemas.microsoft.com/office/powerpoint/2010/main" val="3898167984"/>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assic White Backgroun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2FE6F2C-E5F7-354A-BC39-09479762667C}"/>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11" name="Text Placeholder 9">
            <a:extLst>
              <a:ext uri="{FF2B5EF4-FFF2-40B4-BE49-F238E27FC236}">
                <a16:creationId xmlns:a16="http://schemas.microsoft.com/office/drawing/2014/main" id="{C3863993-771A-4349-A728-69043C6129D7}"/>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769703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assic Grey Backgroun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7D5D2C8-ABDC-974C-A706-FDAAA8C03AA3}"/>
              </a:ext>
            </a:extLst>
          </p:cNvPr>
          <p:cNvSpPr/>
          <p:nvPr userDrawn="1"/>
        </p:nvSpPr>
        <p:spPr>
          <a:xfrm>
            <a:off x="0" y="1456628"/>
            <a:ext cx="18288000" cy="8830374"/>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endParaRPr lang="fr-FR" sz="1600" b="1" spc="300" dirty="0">
              <a:solidFill>
                <a:srgbClr val="F07559"/>
              </a:solidFill>
              <a:latin typeface="Arial" panose="020B0604020202020204" pitchFamily="34" charset="0"/>
              <a:cs typeface="Arial" panose="020B0604020202020204" pitchFamily="34" charset="0"/>
            </a:endParaRPr>
          </a:p>
        </p:txBody>
      </p:sp>
      <p:sp>
        <p:nvSpPr>
          <p:cNvPr id="23" name="Text Placeholder 9">
            <a:extLst>
              <a:ext uri="{FF2B5EF4-FFF2-40B4-BE49-F238E27FC236}">
                <a16:creationId xmlns:a16="http://schemas.microsoft.com/office/drawing/2014/main" id="{C05B7F60-47C1-B34A-B078-AF69B5D0670E}"/>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4" name="Text Placeholder 9">
            <a:extLst>
              <a:ext uri="{FF2B5EF4-FFF2-40B4-BE49-F238E27FC236}">
                <a16:creationId xmlns:a16="http://schemas.microsoft.com/office/drawing/2014/main" id="{BD25A5E7-ED9B-E64E-8BA1-84943528DE75}"/>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117764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Image Grey Backgroun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7D5D2C8-ABDC-974C-A706-FDAAA8C03AA3}"/>
              </a:ext>
            </a:extLst>
          </p:cNvPr>
          <p:cNvSpPr/>
          <p:nvPr userDrawn="1"/>
        </p:nvSpPr>
        <p:spPr>
          <a:xfrm>
            <a:off x="0" y="1456628"/>
            <a:ext cx="18288000" cy="8830374"/>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endParaRPr lang="fr-FR" sz="1600" b="1" spc="300" dirty="0">
              <a:solidFill>
                <a:srgbClr val="F07559"/>
              </a:solidFill>
              <a:latin typeface="Arial" panose="020B0604020202020204" pitchFamily="34" charset="0"/>
              <a:cs typeface="Arial" panose="020B0604020202020204" pitchFamily="34" charset="0"/>
            </a:endParaRPr>
          </a:p>
        </p:txBody>
      </p:sp>
      <p:sp>
        <p:nvSpPr>
          <p:cNvPr id="7" name="Picture Placeholder 2">
            <a:extLst>
              <a:ext uri="{FF2B5EF4-FFF2-40B4-BE49-F238E27FC236}">
                <a16:creationId xmlns:a16="http://schemas.microsoft.com/office/drawing/2014/main" id="{4AF0BC1B-1332-FB49-B192-24514A070A9E}"/>
              </a:ext>
            </a:extLst>
          </p:cNvPr>
          <p:cNvSpPr>
            <a:spLocks noGrp="1"/>
          </p:cNvSpPr>
          <p:nvPr>
            <p:ph type="pic" sz="quarter" idx="14"/>
          </p:nvPr>
        </p:nvSpPr>
        <p:spPr>
          <a:xfrm>
            <a:off x="565371" y="2275699"/>
            <a:ext cx="5606829" cy="7592201"/>
          </a:xfrm>
          <a:prstGeom prst="rect">
            <a:avLst/>
          </a:prstGeom>
        </p:spPr>
        <p:txBody>
          <a:bodyPr/>
          <a:lstStyle>
            <a:lvl1pPr>
              <a:defRPr sz="1200"/>
            </a:lvl1pPr>
          </a:lstStyle>
          <a:p>
            <a:endParaRPr lang="uk-UA" dirty="0"/>
          </a:p>
        </p:txBody>
      </p:sp>
      <p:sp>
        <p:nvSpPr>
          <p:cNvPr id="24" name="Text Placeholder 9">
            <a:extLst>
              <a:ext uri="{FF2B5EF4-FFF2-40B4-BE49-F238E27FC236}">
                <a16:creationId xmlns:a16="http://schemas.microsoft.com/office/drawing/2014/main" id="{DC20C416-19C4-8F45-948B-19BB0B2D437F}"/>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5" name="Text Placeholder 9">
            <a:extLst>
              <a:ext uri="{FF2B5EF4-FFF2-40B4-BE49-F238E27FC236}">
                <a16:creationId xmlns:a16="http://schemas.microsoft.com/office/drawing/2014/main" id="{A382EA4E-CEF8-2F44-AB8E-66603E501B57}"/>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111823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siness Line ID Card 1">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7D5D2C8-ABDC-974C-A706-FDAAA8C03AA3}"/>
              </a:ext>
            </a:extLst>
          </p:cNvPr>
          <p:cNvSpPr/>
          <p:nvPr userDrawn="1"/>
        </p:nvSpPr>
        <p:spPr>
          <a:xfrm>
            <a:off x="0" y="1456627"/>
            <a:ext cx="18288000" cy="8830374"/>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endParaRPr lang="fr-FR" sz="1600" b="1" spc="300" dirty="0">
              <a:solidFill>
                <a:srgbClr val="F07559"/>
              </a:solidFill>
              <a:latin typeface="Arial" panose="020B0604020202020204" pitchFamily="34" charset="0"/>
              <a:cs typeface="Arial" panose="020B0604020202020204" pitchFamily="34" charset="0"/>
            </a:endParaRPr>
          </a:p>
        </p:txBody>
      </p:sp>
      <p:sp>
        <p:nvSpPr>
          <p:cNvPr id="7" name="Picture Placeholder 2">
            <a:extLst>
              <a:ext uri="{FF2B5EF4-FFF2-40B4-BE49-F238E27FC236}">
                <a16:creationId xmlns:a16="http://schemas.microsoft.com/office/drawing/2014/main" id="{4AF0BC1B-1332-FB49-B192-24514A070A9E}"/>
              </a:ext>
            </a:extLst>
          </p:cNvPr>
          <p:cNvSpPr>
            <a:spLocks noGrp="1"/>
          </p:cNvSpPr>
          <p:nvPr>
            <p:ph type="pic" sz="quarter" idx="14"/>
          </p:nvPr>
        </p:nvSpPr>
        <p:spPr>
          <a:xfrm>
            <a:off x="565371" y="2275699"/>
            <a:ext cx="5606829" cy="7592201"/>
          </a:xfrm>
          <a:prstGeom prst="rect">
            <a:avLst/>
          </a:prstGeom>
        </p:spPr>
        <p:txBody>
          <a:bodyPr/>
          <a:lstStyle>
            <a:lvl1pPr>
              <a:defRPr sz="1200"/>
            </a:lvl1pPr>
          </a:lstStyle>
          <a:p>
            <a:endParaRPr lang="uk-UA" dirty="0"/>
          </a:p>
        </p:txBody>
      </p:sp>
      <p:sp>
        <p:nvSpPr>
          <p:cNvPr id="24" name="Text Placeholder 9">
            <a:extLst>
              <a:ext uri="{FF2B5EF4-FFF2-40B4-BE49-F238E27FC236}">
                <a16:creationId xmlns:a16="http://schemas.microsoft.com/office/drawing/2014/main" id="{DC20C416-19C4-8F45-948B-19BB0B2D437F}"/>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5" name="Text Placeholder 9">
            <a:extLst>
              <a:ext uri="{FF2B5EF4-FFF2-40B4-BE49-F238E27FC236}">
                <a16:creationId xmlns:a16="http://schemas.microsoft.com/office/drawing/2014/main" id="{A382EA4E-CEF8-2F44-AB8E-66603E501B57}"/>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
        <p:nvSpPr>
          <p:cNvPr id="14" name="Rectangle 13">
            <a:extLst>
              <a:ext uri="{FF2B5EF4-FFF2-40B4-BE49-F238E27FC236}">
                <a16:creationId xmlns:a16="http://schemas.microsoft.com/office/drawing/2014/main" id="{2C7EECFB-D655-7447-9EF3-052EA22E15D7}"/>
              </a:ext>
            </a:extLst>
          </p:cNvPr>
          <p:cNvSpPr/>
          <p:nvPr userDrawn="1"/>
        </p:nvSpPr>
        <p:spPr>
          <a:xfrm>
            <a:off x="6462633" y="2275700"/>
            <a:ext cx="2536975" cy="1107976"/>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E15DE2CC-F7A0-FC43-A7D2-49535E22435F}"/>
              </a:ext>
            </a:extLst>
          </p:cNvPr>
          <p:cNvSpPr/>
          <p:nvPr userDrawn="1"/>
        </p:nvSpPr>
        <p:spPr>
          <a:xfrm>
            <a:off x="6462633" y="3517563"/>
            <a:ext cx="2536975" cy="1058322"/>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BB05F0FD-0CA9-904E-A886-B3C2EAA18954}"/>
              </a:ext>
            </a:extLst>
          </p:cNvPr>
          <p:cNvSpPr/>
          <p:nvPr userDrawn="1"/>
        </p:nvSpPr>
        <p:spPr>
          <a:xfrm>
            <a:off x="9106281" y="2277242"/>
            <a:ext cx="3504352" cy="2300611"/>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A8EBB2F1-0081-3949-A18D-CA557F40D637}"/>
              </a:ext>
            </a:extLst>
          </p:cNvPr>
          <p:cNvSpPr/>
          <p:nvPr userDrawn="1"/>
        </p:nvSpPr>
        <p:spPr>
          <a:xfrm>
            <a:off x="12717307" y="2277243"/>
            <a:ext cx="5060078" cy="2300611"/>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latin typeface="Calibri" panose="020F0502020204030204" pitchFamily="34" charset="0"/>
              <a:cs typeface="Calibri" panose="020F0502020204030204" pitchFamily="34" charset="0"/>
            </a:endParaRPr>
          </a:p>
        </p:txBody>
      </p:sp>
      <p:sp>
        <p:nvSpPr>
          <p:cNvPr id="19" name="Titre 1">
            <a:extLst>
              <a:ext uri="{FF2B5EF4-FFF2-40B4-BE49-F238E27FC236}">
                <a16:creationId xmlns:a16="http://schemas.microsoft.com/office/drawing/2014/main" id="{C543DB68-550D-CD41-8303-18093C89B19A}"/>
              </a:ext>
            </a:extLst>
          </p:cNvPr>
          <p:cNvSpPr txBox="1">
            <a:spLocks/>
          </p:cNvSpPr>
          <p:nvPr userDrawn="1"/>
        </p:nvSpPr>
        <p:spPr>
          <a:xfrm>
            <a:off x="9710579" y="3023342"/>
            <a:ext cx="2562901" cy="402585"/>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a:lnSpc>
                <a:spcPct val="100000"/>
              </a:lnSpc>
              <a:buClr>
                <a:schemeClr val="tx1"/>
              </a:buClr>
              <a:defRPr/>
            </a:pPr>
            <a:r>
              <a:rPr lang="en-GB" sz="2000" b="1" kern="0" cap="all" dirty="0">
                <a:solidFill>
                  <a:srgbClr val="0093D6"/>
                </a:solidFill>
                <a:latin typeface="Calibri" panose="020F0502020204030204" pitchFamily="34" charset="0"/>
                <a:cs typeface="Calibri" panose="020F0502020204030204" pitchFamily="34" charset="0"/>
              </a:rPr>
              <a:t>countries</a:t>
            </a:r>
            <a:endParaRPr lang="en-GB" sz="1800" b="1" i="1" kern="0" cap="all" dirty="0">
              <a:solidFill>
                <a:srgbClr val="0093D6"/>
              </a:solidFill>
              <a:latin typeface="Calibri" panose="020F0502020204030204" pitchFamily="34" charset="0"/>
              <a:cs typeface="Calibri" panose="020F0502020204030204" pitchFamily="34" charset="0"/>
            </a:endParaRPr>
          </a:p>
        </p:txBody>
      </p:sp>
      <p:pic>
        <p:nvPicPr>
          <p:cNvPr id="21" name="Graphique 20">
            <a:extLst>
              <a:ext uri="{FF2B5EF4-FFF2-40B4-BE49-F238E27FC236}">
                <a16:creationId xmlns:a16="http://schemas.microsoft.com/office/drawing/2014/main" id="{F40590F4-B425-4949-85BA-1C3D1BDC8C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98916" y="2429191"/>
            <a:ext cx="519082" cy="519082"/>
          </a:xfrm>
          <a:prstGeom prst="rect">
            <a:avLst/>
          </a:prstGeom>
        </p:spPr>
      </p:pic>
      <p:pic>
        <p:nvPicPr>
          <p:cNvPr id="22" name="Graphique 21">
            <a:extLst>
              <a:ext uri="{FF2B5EF4-FFF2-40B4-BE49-F238E27FC236}">
                <a16:creationId xmlns:a16="http://schemas.microsoft.com/office/drawing/2014/main" id="{8C6F043F-511E-7D4E-97C8-493B8BBA2EA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29400" y="3729235"/>
            <a:ext cx="634674" cy="634674"/>
          </a:xfrm>
          <a:prstGeom prst="rect">
            <a:avLst/>
          </a:prstGeom>
        </p:spPr>
      </p:pic>
      <p:sp>
        <p:nvSpPr>
          <p:cNvPr id="23" name="Titre 1">
            <a:extLst>
              <a:ext uri="{FF2B5EF4-FFF2-40B4-BE49-F238E27FC236}">
                <a16:creationId xmlns:a16="http://schemas.microsoft.com/office/drawing/2014/main" id="{5CC7BA70-8170-3340-B9E9-110B2B421E01}"/>
              </a:ext>
            </a:extLst>
          </p:cNvPr>
          <p:cNvSpPr txBox="1">
            <a:spLocks/>
          </p:cNvSpPr>
          <p:nvPr userDrawn="1"/>
        </p:nvSpPr>
        <p:spPr>
          <a:xfrm>
            <a:off x="7339566" y="2581591"/>
            <a:ext cx="1660042" cy="381000"/>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nSpc>
                <a:spcPct val="100000"/>
              </a:lnSpc>
              <a:buClr>
                <a:schemeClr val="tx1"/>
              </a:buClr>
              <a:defRPr/>
            </a:pPr>
            <a:r>
              <a:rPr lang="en-GB" sz="2000" b="1" kern="0" cap="all" dirty="0">
                <a:solidFill>
                  <a:srgbClr val="0093D6"/>
                </a:solidFill>
                <a:latin typeface="Calibri" panose="020F0502020204030204" pitchFamily="34" charset="0"/>
                <a:cs typeface="Calibri" panose="020F0502020204030204" pitchFamily="34" charset="0"/>
              </a:rPr>
              <a:t>Turnover </a:t>
            </a:r>
          </a:p>
        </p:txBody>
      </p:sp>
      <p:pic>
        <p:nvPicPr>
          <p:cNvPr id="32" name="Graphique 31">
            <a:extLst>
              <a:ext uri="{FF2B5EF4-FFF2-40B4-BE49-F238E27FC236}">
                <a16:creationId xmlns:a16="http://schemas.microsoft.com/office/drawing/2014/main" id="{2DDEBDF1-95CB-BE45-AA79-001971DA75C1}"/>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642544" y="2589728"/>
            <a:ext cx="554118" cy="554118"/>
          </a:xfrm>
          <a:prstGeom prst="rect">
            <a:avLst/>
          </a:prstGeom>
        </p:spPr>
      </p:pic>
      <p:sp>
        <p:nvSpPr>
          <p:cNvPr id="33" name="Titre 1">
            <a:extLst>
              <a:ext uri="{FF2B5EF4-FFF2-40B4-BE49-F238E27FC236}">
                <a16:creationId xmlns:a16="http://schemas.microsoft.com/office/drawing/2014/main" id="{479300C2-97B2-AF43-9ADB-F549D5192567}"/>
              </a:ext>
            </a:extLst>
          </p:cNvPr>
          <p:cNvSpPr txBox="1">
            <a:spLocks/>
          </p:cNvSpPr>
          <p:nvPr userDrawn="1"/>
        </p:nvSpPr>
        <p:spPr>
          <a:xfrm>
            <a:off x="7339565" y="3784710"/>
            <a:ext cx="1660043" cy="381000"/>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nSpc>
                <a:spcPct val="100000"/>
              </a:lnSpc>
              <a:buClr>
                <a:schemeClr val="tx1"/>
              </a:buClr>
              <a:defRPr/>
            </a:pPr>
            <a:r>
              <a:rPr lang="en-GB" sz="2000" b="1" kern="0" cap="all" dirty="0">
                <a:solidFill>
                  <a:srgbClr val="0093D6"/>
                </a:solidFill>
                <a:latin typeface="Calibri" panose="020F0502020204030204" pitchFamily="34" charset="0"/>
                <a:cs typeface="Calibri" panose="020F0502020204030204" pitchFamily="34" charset="0"/>
              </a:rPr>
              <a:t>engineers</a:t>
            </a:r>
          </a:p>
        </p:txBody>
      </p:sp>
      <p:sp>
        <p:nvSpPr>
          <p:cNvPr id="35" name="Rectangle 34">
            <a:extLst>
              <a:ext uri="{FF2B5EF4-FFF2-40B4-BE49-F238E27FC236}">
                <a16:creationId xmlns:a16="http://schemas.microsoft.com/office/drawing/2014/main" id="{496E11BC-9AAA-0644-AB9B-E0C13CF7F7A6}"/>
              </a:ext>
            </a:extLst>
          </p:cNvPr>
          <p:cNvSpPr/>
          <p:nvPr userDrawn="1"/>
        </p:nvSpPr>
        <p:spPr>
          <a:xfrm>
            <a:off x="6462633" y="4724317"/>
            <a:ext cx="6596901" cy="5143583"/>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latin typeface="Calibri" panose="020F0502020204030204" pitchFamily="34" charset="0"/>
              <a:cs typeface="Calibri" panose="020F0502020204030204" pitchFamily="34" charset="0"/>
            </a:endParaRPr>
          </a:p>
        </p:txBody>
      </p:sp>
      <p:sp>
        <p:nvSpPr>
          <p:cNvPr id="36" name="Titre 1">
            <a:extLst>
              <a:ext uri="{FF2B5EF4-FFF2-40B4-BE49-F238E27FC236}">
                <a16:creationId xmlns:a16="http://schemas.microsoft.com/office/drawing/2014/main" id="{24287454-0595-A547-9FE8-735143EE07E9}"/>
              </a:ext>
            </a:extLst>
          </p:cNvPr>
          <p:cNvSpPr txBox="1">
            <a:spLocks/>
          </p:cNvSpPr>
          <p:nvPr userDrawn="1"/>
        </p:nvSpPr>
        <p:spPr>
          <a:xfrm>
            <a:off x="6462633" y="4991100"/>
            <a:ext cx="6596901" cy="418180"/>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a:lnSpc>
                <a:spcPct val="100000"/>
              </a:lnSpc>
              <a:buClr>
                <a:schemeClr val="tx1"/>
              </a:buClr>
              <a:defRPr/>
            </a:pPr>
            <a:r>
              <a:rPr lang="en-GB" sz="2000" b="1" kern="0" cap="all" dirty="0">
                <a:solidFill>
                  <a:srgbClr val="0093D6"/>
                </a:solidFill>
                <a:latin typeface="Calibri" panose="020F0502020204030204" pitchFamily="34" charset="0"/>
                <a:cs typeface="Calibri" panose="020F0502020204030204" pitchFamily="34" charset="0"/>
              </a:rPr>
              <a:t>Business lines</a:t>
            </a:r>
            <a:endParaRPr lang="en-GB" sz="1800" b="1" i="1" kern="0" cap="all" dirty="0">
              <a:solidFill>
                <a:srgbClr val="0093D6"/>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34A52AD1-890D-3F4F-8BDA-0165E3B9AD45}"/>
              </a:ext>
            </a:extLst>
          </p:cNvPr>
          <p:cNvSpPr/>
          <p:nvPr userDrawn="1"/>
        </p:nvSpPr>
        <p:spPr>
          <a:xfrm>
            <a:off x="13170541" y="4724317"/>
            <a:ext cx="4584059" cy="5143583"/>
          </a:xfrm>
          <a:prstGeom prst="rect">
            <a:avLst/>
          </a:prstGeom>
          <a:solidFill>
            <a:schemeClr val="bg2"/>
          </a:solidFill>
          <a:ln w="63500">
            <a:no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latin typeface="Calibri" panose="020F0502020204030204" pitchFamily="34" charset="0"/>
              <a:cs typeface="Calibri" panose="020F0502020204030204" pitchFamily="34" charset="0"/>
            </a:endParaRPr>
          </a:p>
        </p:txBody>
      </p:sp>
      <p:sp>
        <p:nvSpPr>
          <p:cNvPr id="46" name="Titre 1">
            <a:extLst>
              <a:ext uri="{FF2B5EF4-FFF2-40B4-BE49-F238E27FC236}">
                <a16:creationId xmlns:a16="http://schemas.microsoft.com/office/drawing/2014/main" id="{27B927EB-3BF2-7A46-A650-E8841260A0F1}"/>
              </a:ext>
            </a:extLst>
          </p:cNvPr>
          <p:cNvSpPr txBox="1">
            <a:spLocks/>
          </p:cNvSpPr>
          <p:nvPr userDrawn="1"/>
        </p:nvSpPr>
        <p:spPr>
          <a:xfrm>
            <a:off x="13153935" y="4991100"/>
            <a:ext cx="4433967" cy="418180"/>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a:lnSpc>
                <a:spcPct val="100000"/>
              </a:lnSpc>
              <a:buClr>
                <a:schemeClr val="tx1"/>
              </a:buClr>
              <a:defRPr/>
            </a:pPr>
            <a:r>
              <a:rPr lang="en-GB" sz="2000" b="1" kern="0" cap="all" dirty="0">
                <a:solidFill>
                  <a:srgbClr val="0093D6"/>
                </a:solidFill>
                <a:latin typeface="Calibri" panose="020F0502020204030204" pitchFamily="34" charset="0"/>
                <a:cs typeface="Calibri" panose="020F0502020204030204" pitchFamily="34" charset="0"/>
              </a:rPr>
              <a:t>multi-sectorial actor</a:t>
            </a:r>
            <a:endParaRPr lang="en-GB" sz="1800" b="1" i="1" kern="0" cap="all" dirty="0">
              <a:solidFill>
                <a:srgbClr val="0093D6"/>
              </a:solidFill>
              <a:latin typeface="Calibri" panose="020F0502020204030204" pitchFamily="34" charset="0"/>
              <a:cs typeface="Calibri" panose="020F0502020204030204" pitchFamily="34" charset="0"/>
            </a:endParaRPr>
          </a:p>
        </p:txBody>
      </p:sp>
      <p:sp>
        <p:nvSpPr>
          <p:cNvPr id="47" name="TextBox 4">
            <a:extLst>
              <a:ext uri="{FF2B5EF4-FFF2-40B4-BE49-F238E27FC236}">
                <a16:creationId xmlns:a16="http://schemas.microsoft.com/office/drawing/2014/main" id="{C288FD35-0291-6244-BB2C-E8F8A1EEB47A}"/>
              </a:ext>
            </a:extLst>
          </p:cNvPr>
          <p:cNvSpPr txBox="1"/>
          <p:nvPr userDrawn="1"/>
        </p:nvSpPr>
        <p:spPr>
          <a:xfrm>
            <a:off x="14630400" y="7150784"/>
            <a:ext cx="2884020" cy="400110"/>
          </a:xfrm>
          <a:prstGeom prst="rect">
            <a:avLst/>
          </a:prstGeom>
          <a:noFill/>
          <a:ln w="28575">
            <a:noFill/>
          </a:ln>
        </p:spPr>
        <p:txBody>
          <a:bodyPr wrap="square" rtlCol="0">
            <a:spAutoFit/>
          </a:bodyPr>
          <a:lstStyle>
            <a:defPPr>
              <a:defRPr lang="uk-UA"/>
            </a:defPPr>
            <a:lvl1pPr algn="r">
              <a:defRPr sz="2000">
                <a:solidFill>
                  <a:schemeClr val="tx2"/>
                </a:solidFill>
              </a:defRPr>
            </a:lvl1pPr>
          </a:lstStyle>
          <a:p>
            <a:pPr algn="l">
              <a:buClr>
                <a:srgbClr val="0093A7"/>
              </a:buClr>
              <a:defRPr/>
            </a:pPr>
            <a:r>
              <a:rPr lang="fr-FR" sz="2000" b="0" kern="0" cap="all" dirty="0">
                <a:solidFill>
                  <a:srgbClr val="043962"/>
                </a:solidFill>
                <a:latin typeface="Calibri" panose="020F0502020204030204" pitchFamily="34" charset="0"/>
                <a:cs typeface="Calibri" panose="020F0502020204030204" pitchFamily="34" charset="0"/>
              </a:rPr>
              <a:t>Automotive &amp; Rails</a:t>
            </a:r>
          </a:p>
        </p:txBody>
      </p:sp>
      <p:sp>
        <p:nvSpPr>
          <p:cNvPr id="50" name="TextBox 4">
            <a:extLst>
              <a:ext uri="{FF2B5EF4-FFF2-40B4-BE49-F238E27FC236}">
                <a16:creationId xmlns:a16="http://schemas.microsoft.com/office/drawing/2014/main" id="{90CC7ACA-8B8F-C24F-8ECE-6D8EB69E70D3}"/>
              </a:ext>
            </a:extLst>
          </p:cNvPr>
          <p:cNvSpPr txBox="1"/>
          <p:nvPr userDrawn="1"/>
        </p:nvSpPr>
        <p:spPr>
          <a:xfrm>
            <a:off x="14630400" y="5880506"/>
            <a:ext cx="2884020" cy="400110"/>
          </a:xfrm>
          <a:prstGeom prst="rect">
            <a:avLst/>
          </a:prstGeom>
          <a:noFill/>
          <a:ln w="28575">
            <a:noFill/>
          </a:ln>
        </p:spPr>
        <p:txBody>
          <a:bodyPr wrap="square" rtlCol="0">
            <a:spAutoFit/>
          </a:bodyPr>
          <a:lstStyle>
            <a:defPPr>
              <a:defRPr lang="uk-UA"/>
            </a:defPPr>
            <a:lvl1pPr algn="r">
              <a:defRPr sz="2000">
                <a:solidFill>
                  <a:schemeClr val="tx2"/>
                </a:solidFill>
              </a:defRPr>
            </a:lvl1pPr>
          </a:lstStyle>
          <a:p>
            <a:pPr algn="l">
              <a:buClr>
                <a:srgbClr val="0093A7"/>
              </a:buClr>
              <a:defRPr/>
            </a:pPr>
            <a:r>
              <a:rPr lang="fr-FR" sz="2000" b="0" kern="0" cap="all" dirty="0">
                <a:solidFill>
                  <a:srgbClr val="043962"/>
                </a:solidFill>
                <a:latin typeface="Calibri" panose="020F0502020204030204" pitchFamily="34" charset="0"/>
                <a:cs typeface="Calibri" panose="020F0502020204030204" pitchFamily="34" charset="0"/>
              </a:rPr>
              <a:t>Aerospace &amp; Defense</a:t>
            </a:r>
          </a:p>
        </p:txBody>
      </p:sp>
      <p:sp>
        <p:nvSpPr>
          <p:cNvPr id="52" name="TextBox 4">
            <a:extLst>
              <a:ext uri="{FF2B5EF4-FFF2-40B4-BE49-F238E27FC236}">
                <a16:creationId xmlns:a16="http://schemas.microsoft.com/office/drawing/2014/main" id="{1942037B-09D4-074A-B106-C217B803E11F}"/>
              </a:ext>
            </a:extLst>
          </p:cNvPr>
          <p:cNvSpPr txBox="1"/>
          <p:nvPr userDrawn="1"/>
        </p:nvSpPr>
        <p:spPr>
          <a:xfrm>
            <a:off x="14630400" y="8496382"/>
            <a:ext cx="2884020" cy="400110"/>
          </a:xfrm>
          <a:prstGeom prst="rect">
            <a:avLst/>
          </a:prstGeom>
          <a:noFill/>
          <a:ln w="28575">
            <a:noFill/>
          </a:ln>
        </p:spPr>
        <p:txBody>
          <a:bodyPr wrap="square" rtlCol="0">
            <a:spAutoFit/>
          </a:bodyPr>
          <a:lstStyle>
            <a:defPPr>
              <a:defRPr lang="uk-UA"/>
            </a:defPPr>
            <a:lvl1pPr algn="r">
              <a:defRPr sz="2000">
                <a:solidFill>
                  <a:schemeClr val="tx2"/>
                </a:solidFill>
              </a:defRPr>
            </a:lvl1pPr>
          </a:lstStyle>
          <a:p>
            <a:pPr algn="l">
              <a:buClr>
                <a:srgbClr val="0093A7"/>
              </a:buClr>
              <a:defRPr/>
            </a:pPr>
            <a:r>
              <a:rPr lang="fr-FR" sz="2000" b="0" kern="0" cap="all" dirty="0">
                <a:solidFill>
                  <a:srgbClr val="043962"/>
                </a:solidFill>
                <a:latin typeface="Calibri" panose="020F0502020204030204" pitchFamily="34" charset="0"/>
                <a:cs typeface="Calibri" panose="020F0502020204030204" pitchFamily="34" charset="0"/>
              </a:rPr>
              <a:t>Energy &amp; life sciences</a:t>
            </a:r>
          </a:p>
        </p:txBody>
      </p:sp>
      <p:pic>
        <p:nvPicPr>
          <p:cNvPr id="60" name="Graphique 59">
            <a:extLst>
              <a:ext uri="{FF2B5EF4-FFF2-40B4-BE49-F238E27FC236}">
                <a16:creationId xmlns:a16="http://schemas.microsoft.com/office/drawing/2014/main" id="{04B11BA6-3094-0543-91EF-DD455078D247}"/>
              </a:ext>
            </a:extLst>
          </p:cNvPr>
          <p:cNvPicPr>
            <a:picLocks noChangeAspect="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3779842" y="8625310"/>
            <a:ext cx="404390" cy="404390"/>
          </a:xfrm>
          <a:prstGeom prst="rect">
            <a:avLst/>
          </a:prstGeom>
        </p:spPr>
      </p:pic>
      <p:pic>
        <p:nvPicPr>
          <p:cNvPr id="61" name="Graphique 60">
            <a:extLst>
              <a:ext uri="{FF2B5EF4-FFF2-40B4-BE49-F238E27FC236}">
                <a16:creationId xmlns:a16="http://schemas.microsoft.com/office/drawing/2014/main" id="{288A2FF2-F5D8-244A-8DD3-A238B9AA7251}"/>
              </a:ext>
            </a:extLst>
          </p:cNvPr>
          <p:cNvPicPr>
            <a:picLocks noChangeAspect="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rot="2700000">
            <a:off x="13790819" y="5950582"/>
            <a:ext cx="382506" cy="382506"/>
          </a:xfrm>
          <a:prstGeom prst="rect">
            <a:avLst/>
          </a:prstGeom>
        </p:spPr>
      </p:pic>
      <p:pic>
        <p:nvPicPr>
          <p:cNvPr id="62" name="Graphique 61">
            <a:extLst>
              <a:ext uri="{FF2B5EF4-FFF2-40B4-BE49-F238E27FC236}">
                <a16:creationId xmlns:a16="http://schemas.microsoft.com/office/drawing/2014/main" id="{877A13F7-DE6F-8640-BB0B-76CD48735CF0}"/>
              </a:ext>
            </a:extLst>
          </p:cNvPr>
          <p:cNvPicPr>
            <a:picLocks noChangeAspect="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3735483" y="7353300"/>
            <a:ext cx="479578" cy="330006"/>
          </a:xfrm>
          <a:prstGeom prst="rect">
            <a:avLst/>
          </a:prstGeom>
        </p:spPr>
      </p:pic>
      <p:sp>
        <p:nvSpPr>
          <p:cNvPr id="63" name="Titre 1">
            <a:extLst>
              <a:ext uri="{FF2B5EF4-FFF2-40B4-BE49-F238E27FC236}">
                <a16:creationId xmlns:a16="http://schemas.microsoft.com/office/drawing/2014/main" id="{B1624F57-CD25-8E4B-A2BD-254A98AAA97C}"/>
              </a:ext>
            </a:extLst>
          </p:cNvPr>
          <p:cNvSpPr txBox="1">
            <a:spLocks/>
          </p:cNvSpPr>
          <p:nvPr userDrawn="1"/>
        </p:nvSpPr>
        <p:spPr>
          <a:xfrm>
            <a:off x="14415060" y="2528984"/>
            <a:ext cx="2843474" cy="381000"/>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nSpc>
                <a:spcPct val="100000"/>
              </a:lnSpc>
              <a:buClr>
                <a:schemeClr val="tx1"/>
              </a:buClr>
              <a:defRPr/>
            </a:pPr>
            <a:r>
              <a:rPr lang="en-GB" sz="2000" b="1" kern="0" cap="all" dirty="0">
                <a:solidFill>
                  <a:srgbClr val="0093D6"/>
                </a:solidFill>
                <a:latin typeface="Calibri" panose="020F0502020204030204" pitchFamily="34" charset="0"/>
                <a:cs typeface="Calibri" panose="020F0502020204030204" pitchFamily="34" charset="0"/>
              </a:rPr>
              <a:t>Key messages</a:t>
            </a:r>
            <a:endParaRPr lang="en-GB" sz="1800" b="1" i="1" kern="0" cap="all" dirty="0">
              <a:solidFill>
                <a:srgbClr val="0093D6"/>
              </a:solidFill>
              <a:latin typeface="Calibri" panose="020F0502020204030204" pitchFamily="34" charset="0"/>
              <a:cs typeface="Calibri" panose="020F0502020204030204" pitchFamily="34" charset="0"/>
            </a:endParaRPr>
          </a:p>
        </p:txBody>
      </p:sp>
      <p:pic>
        <p:nvPicPr>
          <p:cNvPr id="64" name="Graphique 63">
            <a:extLst>
              <a:ext uri="{FF2B5EF4-FFF2-40B4-BE49-F238E27FC236}">
                <a16:creationId xmlns:a16="http://schemas.microsoft.com/office/drawing/2014/main" id="{7374650F-F018-EA42-B62B-8CB80387691B}"/>
              </a:ext>
            </a:extLst>
          </p:cNvPr>
          <p:cNvPicPr>
            <a:picLocks noChangeAspect="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3756890" y="2476178"/>
            <a:ext cx="533722" cy="533722"/>
          </a:xfrm>
          <a:prstGeom prst="rect">
            <a:avLst/>
          </a:prstGeom>
        </p:spPr>
      </p:pic>
      <p:sp>
        <p:nvSpPr>
          <p:cNvPr id="66" name="Text Placeholder 9">
            <a:extLst>
              <a:ext uri="{FF2B5EF4-FFF2-40B4-BE49-F238E27FC236}">
                <a16:creationId xmlns:a16="http://schemas.microsoft.com/office/drawing/2014/main" id="{D4FEABC9-419E-8C4A-A1A7-AA1E421DD884}"/>
              </a:ext>
            </a:extLst>
          </p:cNvPr>
          <p:cNvSpPr>
            <a:spLocks noGrp="1"/>
          </p:cNvSpPr>
          <p:nvPr>
            <p:ph type="body" sz="quarter" idx="15" hasCustomPrompt="1"/>
          </p:nvPr>
        </p:nvSpPr>
        <p:spPr>
          <a:xfrm>
            <a:off x="7466571" y="2948273"/>
            <a:ext cx="1302557" cy="325623"/>
          </a:xfrm>
          <a:prstGeom prst="rect">
            <a:avLst/>
          </a:prstGeom>
        </p:spPr>
        <p:txBody>
          <a:bodyPr lIns="0" tIns="0" rIns="0" bIns="0" anchor="t" anchorCtr="0"/>
          <a:lstStyle>
            <a:lvl1pPr marL="0" marR="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sz="18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marR="0" lvl="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XX M€</a:t>
            </a:r>
          </a:p>
        </p:txBody>
      </p:sp>
      <p:sp>
        <p:nvSpPr>
          <p:cNvPr id="68" name="Text Placeholder 9">
            <a:extLst>
              <a:ext uri="{FF2B5EF4-FFF2-40B4-BE49-F238E27FC236}">
                <a16:creationId xmlns:a16="http://schemas.microsoft.com/office/drawing/2014/main" id="{0D04E8A8-311A-3140-A596-CB76DA9FA834}"/>
              </a:ext>
            </a:extLst>
          </p:cNvPr>
          <p:cNvSpPr>
            <a:spLocks noGrp="1"/>
          </p:cNvSpPr>
          <p:nvPr>
            <p:ph type="body" sz="quarter" idx="16" hasCustomPrompt="1"/>
          </p:nvPr>
        </p:nvSpPr>
        <p:spPr>
          <a:xfrm>
            <a:off x="7466571" y="4145859"/>
            <a:ext cx="1302557" cy="325623"/>
          </a:xfrm>
          <a:prstGeom prst="rect">
            <a:avLst/>
          </a:prstGeom>
        </p:spPr>
        <p:txBody>
          <a:bodyPr lIns="0" tIns="0" rIns="0" bIns="0" anchor="t" anchorCtr="0"/>
          <a:lstStyle>
            <a:lvl1pPr marL="0" marR="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sz="18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marR="0" lvl="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XXXX</a:t>
            </a:r>
          </a:p>
        </p:txBody>
      </p:sp>
      <p:sp>
        <p:nvSpPr>
          <p:cNvPr id="71" name="Text Placeholder 9">
            <a:extLst>
              <a:ext uri="{FF2B5EF4-FFF2-40B4-BE49-F238E27FC236}">
                <a16:creationId xmlns:a16="http://schemas.microsoft.com/office/drawing/2014/main" id="{80E9B333-4428-FD46-8F14-580ECAC41189}"/>
              </a:ext>
            </a:extLst>
          </p:cNvPr>
          <p:cNvSpPr>
            <a:spLocks noGrp="1"/>
          </p:cNvSpPr>
          <p:nvPr>
            <p:ph type="body" sz="quarter" idx="17" hasCustomPrompt="1"/>
          </p:nvPr>
        </p:nvSpPr>
        <p:spPr>
          <a:xfrm>
            <a:off x="9290041" y="3543300"/>
            <a:ext cx="3122214" cy="291778"/>
          </a:xfrm>
          <a:prstGeom prst="rect">
            <a:avLst/>
          </a:prstGeom>
        </p:spPr>
        <p:txBody>
          <a:bodyPr lIns="0" tIns="0" rIns="0" bIns="0" anchor="t" anchorCtr="0"/>
          <a:lstStyle>
            <a:lvl1pPr marL="0" indent="0" algn="ctr">
              <a:lnSpc>
                <a:spcPct val="100000"/>
              </a:lnSpc>
              <a:spcBef>
                <a:spcPts val="0"/>
              </a:spcBef>
              <a:buNone/>
              <a:defRPr sz="18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 XXXXXX / XXXXXX</a:t>
            </a:r>
          </a:p>
        </p:txBody>
      </p:sp>
      <p:sp>
        <p:nvSpPr>
          <p:cNvPr id="72" name="Text Placeholder 9">
            <a:extLst>
              <a:ext uri="{FF2B5EF4-FFF2-40B4-BE49-F238E27FC236}">
                <a16:creationId xmlns:a16="http://schemas.microsoft.com/office/drawing/2014/main" id="{3275E764-E0D5-7642-8A62-CE6B00D8D69B}"/>
              </a:ext>
            </a:extLst>
          </p:cNvPr>
          <p:cNvSpPr>
            <a:spLocks noGrp="1"/>
          </p:cNvSpPr>
          <p:nvPr>
            <p:ph type="body" sz="quarter" idx="18" hasCustomPrompt="1"/>
          </p:nvPr>
        </p:nvSpPr>
        <p:spPr>
          <a:xfrm>
            <a:off x="9525000" y="2991788"/>
            <a:ext cx="729298" cy="465691"/>
          </a:xfrm>
          <a:prstGeom prst="rect">
            <a:avLst/>
          </a:prstGeom>
        </p:spPr>
        <p:txBody>
          <a:bodyPr lIns="0" tIns="0" rIns="0" bIns="0" anchor="ctr" anchorCtr="0"/>
          <a:lstStyle>
            <a:lvl1pPr marL="0" indent="0" algn="r">
              <a:lnSpc>
                <a:spcPct val="100000"/>
              </a:lnSpc>
              <a:spcBef>
                <a:spcPts val="0"/>
              </a:spcBef>
              <a:buNone/>
              <a:defRPr sz="2000" b="1" i="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a:t>
            </a:r>
          </a:p>
        </p:txBody>
      </p:sp>
      <p:sp>
        <p:nvSpPr>
          <p:cNvPr id="74" name="Text Placeholder 9">
            <a:extLst>
              <a:ext uri="{FF2B5EF4-FFF2-40B4-BE49-F238E27FC236}">
                <a16:creationId xmlns:a16="http://schemas.microsoft.com/office/drawing/2014/main" id="{38E775E0-2C92-C346-9D6E-E52192A00FF2}"/>
              </a:ext>
            </a:extLst>
          </p:cNvPr>
          <p:cNvSpPr>
            <a:spLocks noGrp="1"/>
          </p:cNvSpPr>
          <p:nvPr>
            <p:ph type="body" sz="quarter" idx="19" hasCustomPrompt="1"/>
          </p:nvPr>
        </p:nvSpPr>
        <p:spPr>
          <a:xfrm>
            <a:off x="12955058" y="3198458"/>
            <a:ext cx="4632843" cy="1215205"/>
          </a:xfrm>
          <a:prstGeom prst="rect">
            <a:avLst/>
          </a:prstGeom>
        </p:spPr>
        <p:txBody>
          <a:bodyPr lIns="0" tIns="0" rIns="0" bIns="0" anchor="ctr" anchorCtr="0"/>
          <a:lstStyle>
            <a:lvl1pPr marL="285750" indent="-285750" algn="l">
              <a:lnSpc>
                <a:spcPct val="100000"/>
              </a:lnSpc>
              <a:spcBef>
                <a:spcPts val="0"/>
              </a:spcBef>
              <a:buClr>
                <a:srgbClr val="1D94C9"/>
              </a:buClr>
              <a:buSzPct val="130000"/>
              <a:buFont typeface="Arial" panose="020B0604020202020204" pitchFamily="34" charset="0"/>
              <a:buChar char="•"/>
              <a:defRPr sz="18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a:t>
            </a:r>
          </a:p>
          <a:p>
            <a:pPr lvl="0"/>
            <a:r>
              <a:rPr lang="en-US" dirty="0"/>
              <a:t>XXXXX</a:t>
            </a:r>
          </a:p>
          <a:p>
            <a:pPr lvl="0"/>
            <a:r>
              <a:rPr lang="en-US" dirty="0"/>
              <a:t>XXXXXXXXXXXXXXXXX</a:t>
            </a:r>
          </a:p>
        </p:txBody>
      </p:sp>
      <p:sp>
        <p:nvSpPr>
          <p:cNvPr id="75" name="Text Placeholder 9">
            <a:extLst>
              <a:ext uri="{FF2B5EF4-FFF2-40B4-BE49-F238E27FC236}">
                <a16:creationId xmlns:a16="http://schemas.microsoft.com/office/drawing/2014/main" id="{B8DE0E76-A9FE-764E-8797-C7C3D9C61B29}"/>
              </a:ext>
            </a:extLst>
          </p:cNvPr>
          <p:cNvSpPr>
            <a:spLocks noGrp="1"/>
          </p:cNvSpPr>
          <p:nvPr>
            <p:ph type="body" sz="quarter" idx="20" hasCustomPrompt="1"/>
          </p:nvPr>
        </p:nvSpPr>
        <p:spPr>
          <a:xfrm>
            <a:off x="6722786" y="6174555"/>
            <a:ext cx="2987793" cy="909157"/>
          </a:xfrm>
          <a:prstGeom prst="rect">
            <a:avLst/>
          </a:prstGeom>
        </p:spPr>
        <p:txBody>
          <a:bodyPr lIns="72000" tIns="0" rIns="72000" bIns="0" anchor="t" anchorCtr="0"/>
          <a:lstStyle>
            <a:lvl1pPr marL="0" indent="0" algn="l">
              <a:lnSpc>
                <a:spcPct val="100000"/>
              </a:lnSpc>
              <a:spcBef>
                <a:spcPts val="0"/>
              </a:spcBef>
              <a:buNone/>
              <a:defRPr sz="16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 / XXXXX / XXXXX</a:t>
            </a:r>
          </a:p>
          <a:p>
            <a:pPr lvl="0"/>
            <a:r>
              <a:rPr lang="en-US" dirty="0"/>
              <a:t>XXXXXXX / XXXXX / XXXXXXX</a:t>
            </a:r>
          </a:p>
        </p:txBody>
      </p:sp>
      <p:sp>
        <p:nvSpPr>
          <p:cNvPr id="76" name="Text Placeholder 9">
            <a:extLst>
              <a:ext uri="{FF2B5EF4-FFF2-40B4-BE49-F238E27FC236}">
                <a16:creationId xmlns:a16="http://schemas.microsoft.com/office/drawing/2014/main" id="{9DAF68C7-6077-024A-B69B-4EE8578CC387}"/>
              </a:ext>
            </a:extLst>
          </p:cNvPr>
          <p:cNvSpPr>
            <a:spLocks noGrp="1"/>
          </p:cNvSpPr>
          <p:nvPr>
            <p:ph type="body" sz="quarter" idx="21" hasCustomPrompt="1"/>
          </p:nvPr>
        </p:nvSpPr>
        <p:spPr>
          <a:xfrm>
            <a:off x="9821586" y="6174555"/>
            <a:ext cx="2987793" cy="909157"/>
          </a:xfrm>
          <a:prstGeom prst="rect">
            <a:avLst/>
          </a:prstGeom>
        </p:spPr>
        <p:txBody>
          <a:bodyPr lIns="72000" tIns="0" rIns="72000" bIns="0" anchor="t" anchorCtr="0"/>
          <a:lstStyle>
            <a:lvl1pPr marL="0" indent="0" algn="l">
              <a:lnSpc>
                <a:spcPct val="100000"/>
              </a:lnSpc>
              <a:spcBef>
                <a:spcPts val="0"/>
              </a:spcBef>
              <a:buNone/>
              <a:defRPr sz="16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 / XXXXX / XXXXX</a:t>
            </a:r>
          </a:p>
          <a:p>
            <a:pPr lvl="0"/>
            <a:r>
              <a:rPr lang="en-US" dirty="0"/>
              <a:t>XXXXXXX / XXXXX / XXXXXXX</a:t>
            </a:r>
          </a:p>
        </p:txBody>
      </p:sp>
      <p:sp>
        <p:nvSpPr>
          <p:cNvPr id="77" name="Text Placeholder 9">
            <a:extLst>
              <a:ext uri="{FF2B5EF4-FFF2-40B4-BE49-F238E27FC236}">
                <a16:creationId xmlns:a16="http://schemas.microsoft.com/office/drawing/2014/main" id="{BBB9362C-BC2B-C84B-8898-A0E44E5AA0B7}"/>
              </a:ext>
            </a:extLst>
          </p:cNvPr>
          <p:cNvSpPr>
            <a:spLocks noGrp="1"/>
          </p:cNvSpPr>
          <p:nvPr>
            <p:ph type="body" sz="quarter" idx="22" hasCustomPrompt="1"/>
          </p:nvPr>
        </p:nvSpPr>
        <p:spPr>
          <a:xfrm>
            <a:off x="6722786" y="8238864"/>
            <a:ext cx="2987793" cy="909157"/>
          </a:xfrm>
          <a:prstGeom prst="rect">
            <a:avLst/>
          </a:prstGeom>
        </p:spPr>
        <p:txBody>
          <a:bodyPr lIns="72000" tIns="0" rIns="72000" bIns="0" anchor="t" anchorCtr="0"/>
          <a:lstStyle>
            <a:lvl1pPr marL="0" indent="0" algn="l">
              <a:lnSpc>
                <a:spcPct val="100000"/>
              </a:lnSpc>
              <a:spcBef>
                <a:spcPts val="0"/>
              </a:spcBef>
              <a:buNone/>
              <a:defRPr sz="16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 / XXXXX / XXXXX</a:t>
            </a:r>
          </a:p>
          <a:p>
            <a:pPr lvl="0"/>
            <a:r>
              <a:rPr lang="en-US" dirty="0"/>
              <a:t>XXXXXXX / XXXXX / XXXXXXX</a:t>
            </a:r>
          </a:p>
        </p:txBody>
      </p:sp>
      <p:sp>
        <p:nvSpPr>
          <p:cNvPr id="78" name="Text Placeholder 9">
            <a:extLst>
              <a:ext uri="{FF2B5EF4-FFF2-40B4-BE49-F238E27FC236}">
                <a16:creationId xmlns:a16="http://schemas.microsoft.com/office/drawing/2014/main" id="{D05DAC57-6416-2346-B4CB-81CD165203A0}"/>
              </a:ext>
            </a:extLst>
          </p:cNvPr>
          <p:cNvSpPr>
            <a:spLocks noGrp="1"/>
          </p:cNvSpPr>
          <p:nvPr>
            <p:ph type="body" sz="quarter" idx="23" hasCustomPrompt="1"/>
          </p:nvPr>
        </p:nvSpPr>
        <p:spPr>
          <a:xfrm>
            <a:off x="9821586" y="8238864"/>
            <a:ext cx="2987793" cy="909157"/>
          </a:xfrm>
          <a:prstGeom prst="rect">
            <a:avLst/>
          </a:prstGeom>
        </p:spPr>
        <p:txBody>
          <a:bodyPr lIns="72000" tIns="0" rIns="72000" bIns="0" anchor="t" anchorCtr="0"/>
          <a:lstStyle>
            <a:lvl1pPr marL="0" indent="0" algn="l">
              <a:lnSpc>
                <a:spcPct val="100000"/>
              </a:lnSpc>
              <a:spcBef>
                <a:spcPts val="0"/>
              </a:spcBef>
              <a:buNone/>
              <a:defRPr sz="16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 / XXXXX / XXXXX</a:t>
            </a:r>
          </a:p>
          <a:p>
            <a:pPr lvl="0"/>
            <a:r>
              <a:rPr lang="en-US" dirty="0"/>
              <a:t>XXXXXXX / XXXXX / XXXXXXX</a:t>
            </a:r>
          </a:p>
        </p:txBody>
      </p:sp>
      <p:sp>
        <p:nvSpPr>
          <p:cNvPr id="80" name="Text Placeholder 9">
            <a:extLst>
              <a:ext uri="{FF2B5EF4-FFF2-40B4-BE49-F238E27FC236}">
                <a16:creationId xmlns:a16="http://schemas.microsoft.com/office/drawing/2014/main" id="{3C4F0036-53E4-7444-95AE-652DD97DF4C7}"/>
              </a:ext>
            </a:extLst>
          </p:cNvPr>
          <p:cNvSpPr>
            <a:spLocks noGrp="1"/>
          </p:cNvSpPr>
          <p:nvPr>
            <p:ph type="body" sz="quarter" idx="24" hasCustomPrompt="1"/>
          </p:nvPr>
        </p:nvSpPr>
        <p:spPr>
          <a:xfrm>
            <a:off x="13605196" y="6390617"/>
            <a:ext cx="729298" cy="232846"/>
          </a:xfrm>
          <a:prstGeom prst="rect">
            <a:avLst/>
          </a:prstGeom>
        </p:spPr>
        <p:txBody>
          <a:bodyPr lIns="0" tIns="0" rIns="0" bIns="0" anchor="ctr" anchorCtr="0"/>
          <a:lstStyle>
            <a:lvl1pPr marL="0" indent="0" algn="ctr">
              <a:lnSpc>
                <a:spcPct val="100000"/>
              </a:lnSpc>
              <a:spcBef>
                <a:spcPts val="0"/>
              </a:spcBef>
              <a:buNone/>
              <a:defRPr sz="1800" b="1" i="0" cap="none"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a:t>
            </a:r>
          </a:p>
        </p:txBody>
      </p:sp>
      <p:sp>
        <p:nvSpPr>
          <p:cNvPr id="82" name="Text Placeholder 9">
            <a:extLst>
              <a:ext uri="{FF2B5EF4-FFF2-40B4-BE49-F238E27FC236}">
                <a16:creationId xmlns:a16="http://schemas.microsoft.com/office/drawing/2014/main" id="{305A2D1A-F63E-4F47-B537-F17C17F981FD}"/>
              </a:ext>
            </a:extLst>
          </p:cNvPr>
          <p:cNvSpPr>
            <a:spLocks noGrp="1"/>
          </p:cNvSpPr>
          <p:nvPr>
            <p:ph type="body" sz="quarter" idx="25" hasCustomPrompt="1"/>
          </p:nvPr>
        </p:nvSpPr>
        <p:spPr>
          <a:xfrm>
            <a:off x="13605196" y="7713426"/>
            <a:ext cx="729298" cy="232846"/>
          </a:xfrm>
          <a:prstGeom prst="rect">
            <a:avLst/>
          </a:prstGeom>
        </p:spPr>
        <p:txBody>
          <a:bodyPr lIns="0" tIns="0" rIns="0" bIns="0" anchor="ctr" anchorCtr="0"/>
          <a:lstStyle>
            <a:lvl1pPr marL="0" indent="0" algn="ctr">
              <a:lnSpc>
                <a:spcPct val="100000"/>
              </a:lnSpc>
              <a:spcBef>
                <a:spcPts val="0"/>
              </a:spcBef>
              <a:buNone/>
              <a:defRPr sz="1800" b="1" i="0" cap="none"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a:t>
            </a:r>
          </a:p>
        </p:txBody>
      </p:sp>
      <p:sp>
        <p:nvSpPr>
          <p:cNvPr id="84" name="Text Placeholder 9">
            <a:extLst>
              <a:ext uri="{FF2B5EF4-FFF2-40B4-BE49-F238E27FC236}">
                <a16:creationId xmlns:a16="http://schemas.microsoft.com/office/drawing/2014/main" id="{8645C067-A51B-9443-8A22-BA3A4E05C803}"/>
              </a:ext>
            </a:extLst>
          </p:cNvPr>
          <p:cNvSpPr>
            <a:spLocks noGrp="1"/>
          </p:cNvSpPr>
          <p:nvPr>
            <p:ph type="body" sz="quarter" idx="26" hasCustomPrompt="1"/>
          </p:nvPr>
        </p:nvSpPr>
        <p:spPr>
          <a:xfrm>
            <a:off x="13617261" y="9101840"/>
            <a:ext cx="729298" cy="232846"/>
          </a:xfrm>
          <a:prstGeom prst="rect">
            <a:avLst/>
          </a:prstGeom>
        </p:spPr>
        <p:txBody>
          <a:bodyPr lIns="0" tIns="0" rIns="0" bIns="0" anchor="ctr" anchorCtr="0"/>
          <a:lstStyle>
            <a:lvl1pPr marL="0" indent="0" algn="ctr">
              <a:lnSpc>
                <a:spcPct val="100000"/>
              </a:lnSpc>
              <a:spcBef>
                <a:spcPts val="0"/>
              </a:spcBef>
              <a:buNone/>
              <a:defRPr sz="1800" b="1" i="0" cap="none"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a:t>
            </a:r>
          </a:p>
        </p:txBody>
      </p:sp>
      <p:sp>
        <p:nvSpPr>
          <p:cNvPr id="86" name="Text Placeholder 9">
            <a:extLst>
              <a:ext uri="{FF2B5EF4-FFF2-40B4-BE49-F238E27FC236}">
                <a16:creationId xmlns:a16="http://schemas.microsoft.com/office/drawing/2014/main" id="{3EDB0ED9-B79B-0641-B2B5-FACE9B4D4097}"/>
              </a:ext>
            </a:extLst>
          </p:cNvPr>
          <p:cNvSpPr>
            <a:spLocks noGrp="1"/>
          </p:cNvSpPr>
          <p:nvPr>
            <p:ph type="body" sz="quarter" idx="27" hasCustomPrompt="1"/>
          </p:nvPr>
        </p:nvSpPr>
        <p:spPr>
          <a:xfrm>
            <a:off x="14739356" y="6300007"/>
            <a:ext cx="2815240" cy="718013"/>
          </a:xfrm>
          <a:prstGeom prst="rect">
            <a:avLst/>
          </a:prstGeom>
        </p:spPr>
        <p:txBody>
          <a:bodyPr lIns="0" tIns="0" rIns="0" bIns="0" anchor="t" anchorCtr="0"/>
          <a:lstStyle>
            <a:lvl1pPr marL="0" indent="0" algn="l">
              <a:lnSpc>
                <a:spcPct val="80000"/>
              </a:lnSpc>
              <a:spcBef>
                <a:spcPts val="0"/>
              </a:spcBef>
              <a:buNone/>
              <a:defRPr sz="2000" b="0" i="1"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 XXXX, XXXX, XXXXX, XXXX, XXX</a:t>
            </a:r>
          </a:p>
        </p:txBody>
      </p:sp>
      <p:sp>
        <p:nvSpPr>
          <p:cNvPr id="89" name="Text Placeholder 9">
            <a:extLst>
              <a:ext uri="{FF2B5EF4-FFF2-40B4-BE49-F238E27FC236}">
                <a16:creationId xmlns:a16="http://schemas.microsoft.com/office/drawing/2014/main" id="{DFAC9171-3874-D44A-8BF3-0FDBD0080344}"/>
              </a:ext>
            </a:extLst>
          </p:cNvPr>
          <p:cNvSpPr>
            <a:spLocks noGrp="1"/>
          </p:cNvSpPr>
          <p:nvPr>
            <p:ph type="body" sz="quarter" idx="28" hasCustomPrompt="1"/>
          </p:nvPr>
        </p:nvSpPr>
        <p:spPr>
          <a:xfrm>
            <a:off x="14739356" y="7580167"/>
            <a:ext cx="2815240" cy="718013"/>
          </a:xfrm>
          <a:prstGeom prst="rect">
            <a:avLst/>
          </a:prstGeom>
        </p:spPr>
        <p:txBody>
          <a:bodyPr lIns="0" tIns="0" rIns="0" bIns="0" anchor="t" anchorCtr="0"/>
          <a:lstStyle>
            <a:lvl1pPr marL="0" indent="0" algn="l">
              <a:lnSpc>
                <a:spcPct val="80000"/>
              </a:lnSpc>
              <a:spcBef>
                <a:spcPts val="0"/>
              </a:spcBef>
              <a:buNone/>
              <a:defRPr sz="2000" b="0" i="1"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 XXXX, XXXX, </a:t>
            </a:r>
          </a:p>
        </p:txBody>
      </p:sp>
      <p:sp>
        <p:nvSpPr>
          <p:cNvPr id="91" name="Text Placeholder 9">
            <a:extLst>
              <a:ext uri="{FF2B5EF4-FFF2-40B4-BE49-F238E27FC236}">
                <a16:creationId xmlns:a16="http://schemas.microsoft.com/office/drawing/2014/main" id="{B9D894E4-8CE2-924B-8123-00C3D4DF79A3}"/>
              </a:ext>
            </a:extLst>
          </p:cNvPr>
          <p:cNvSpPr>
            <a:spLocks noGrp="1"/>
          </p:cNvSpPr>
          <p:nvPr>
            <p:ph type="body" sz="quarter" idx="29" hasCustomPrompt="1"/>
          </p:nvPr>
        </p:nvSpPr>
        <p:spPr>
          <a:xfrm>
            <a:off x="14739356" y="8921287"/>
            <a:ext cx="2815240" cy="718013"/>
          </a:xfrm>
          <a:prstGeom prst="rect">
            <a:avLst/>
          </a:prstGeom>
        </p:spPr>
        <p:txBody>
          <a:bodyPr lIns="0" tIns="0" rIns="0" bIns="0" anchor="t" anchorCtr="0"/>
          <a:lstStyle>
            <a:lvl1pPr marL="0" indent="0" algn="l">
              <a:lnSpc>
                <a:spcPct val="80000"/>
              </a:lnSpc>
              <a:spcBef>
                <a:spcPts val="0"/>
              </a:spcBef>
              <a:buNone/>
              <a:defRPr sz="2000" b="0" i="1"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 XXXX, XXXX, XXXXX, XXXX, XXX</a:t>
            </a:r>
          </a:p>
        </p:txBody>
      </p:sp>
      <p:sp>
        <p:nvSpPr>
          <p:cNvPr id="97" name="Text Placeholder 9">
            <a:extLst>
              <a:ext uri="{FF2B5EF4-FFF2-40B4-BE49-F238E27FC236}">
                <a16:creationId xmlns:a16="http://schemas.microsoft.com/office/drawing/2014/main" id="{A2185934-0996-5F4D-9E2D-EF1FC12C7BF7}"/>
              </a:ext>
            </a:extLst>
          </p:cNvPr>
          <p:cNvSpPr>
            <a:spLocks noGrp="1"/>
          </p:cNvSpPr>
          <p:nvPr>
            <p:ph type="body" sz="quarter" idx="30" hasCustomPrompt="1"/>
          </p:nvPr>
        </p:nvSpPr>
        <p:spPr>
          <a:xfrm>
            <a:off x="586776" y="4603595"/>
            <a:ext cx="5585424" cy="2631599"/>
          </a:xfrm>
          <a:prstGeom prst="rect">
            <a:avLst/>
          </a:prstGeom>
        </p:spPr>
        <p:txBody>
          <a:bodyPr lIns="108000" tIns="0" rIns="108000" bIns="0" anchor="ctr" anchorCtr="0"/>
          <a:lstStyle>
            <a:lvl1pPr marL="0" indent="0" algn="ctr">
              <a:lnSpc>
                <a:spcPct val="100000"/>
              </a:lnSpc>
              <a:spcBef>
                <a:spcPts val="0"/>
              </a:spcBef>
              <a:buNone/>
              <a:defRPr sz="3600" b="1" i="0" cap="all" spc="0" baseline="0">
                <a:solidFill>
                  <a:schemeClr val="bg1"/>
                </a:solidFill>
                <a:effectLst>
                  <a:outerShdw blurRad="292100" dist="38100" dir="2700000" algn="tl" rotWithShape="0">
                    <a:prstClr val="black">
                      <a:alpha val="59000"/>
                    </a:prstClr>
                  </a:outerShdw>
                </a:effectLst>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dirty="0"/>
              <a:t>TITLE</a:t>
            </a:r>
          </a:p>
        </p:txBody>
      </p:sp>
      <p:sp>
        <p:nvSpPr>
          <p:cNvPr id="99" name="Text Placeholder 9">
            <a:extLst>
              <a:ext uri="{FF2B5EF4-FFF2-40B4-BE49-F238E27FC236}">
                <a16:creationId xmlns:a16="http://schemas.microsoft.com/office/drawing/2014/main" id="{48F0322F-F31C-7A42-8158-69A8227D79D5}"/>
              </a:ext>
            </a:extLst>
          </p:cNvPr>
          <p:cNvSpPr>
            <a:spLocks noGrp="1"/>
          </p:cNvSpPr>
          <p:nvPr>
            <p:ph type="body" sz="quarter" idx="31" hasCustomPrompt="1"/>
          </p:nvPr>
        </p:nvSpPr>
        <p:spPr>
          <a:xfrm>
            <a:off x="1536080" y="8089333"/>
            <a:ext cx="3698332" cy="833663"/>
          </a:xfrm>
          <a:prstGeom prst="rect">
            <a:avLst/>
          </a:prstGeom>
          <a:solidFill>
            <a:schemeClr val="bg1">
              <a:alpha val="85000"/>
            </a:schemeClr>
          </a:solidFill>
        </p:spPr>
        <p:txBody>
          <a:bodyPr lIns="108000" tIns="108000" rIns="108000" bIns="108000" anchor="ctr" anchorCtr="0">
            <a:spAutoFit/>
          </a:bodyPr>
          <a:lstStyle>
            <a:lvl1pPr marL="0" indent="0" algn="ctr">
              <a:lnSpc>
                <a:spcPct val="100000"/>
              </a:lnSpc>
              <a:spcBef>
                <a:spcPts val="0"/>
              </a:spcBef>
              <a:buNone/>
              <a:defRPr sz="2000" b="1" i="0" cap="all"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XXXXXXXXX</a:t>
            </a:r>
          </a:p>
          <a:p>
            <a:pPr lvl="0"/>
            <a:r>
              <a:rPr lang="en-US" dirty="0"/>
              <a:t>XXXXX</a:t>
            </a:r>
          </a:p>
        </p:txBody>
      </p:sp>
      <p:sp>
        <p:nvSpPr>
          <p:cNvPr id="101" name="Text Placeholder 9">
            <a:extLst>
              <a:ext uri="{FF2B5EF4-FFF2-40B4-BE49-F238E27FC236}">
                <a16:creationId xmlns:a16="http://schemas.microsoft.com/office/drawing/2014/main" id="{CF86F8EF-E0CC-2F41-BFEE-BA75072D3E60}"/>
              </a:ext>
            </a:extLst>
          </p:cNvPr>
          <p:cNvSpPr>
            <a:spLocks noGrp="1"/>
          </p:cNvSpPr>
          <p:nvPr>
            <p:ph type="body" sz="quarter" idx="32" hasCustomPrompt="1"/>
          </p:nvPr>
        </p:nvSpPr>
        <p:spPr>
          <a:xfrm>
            <a:off x="1536080" y="9112497"/>
            <a:ext cx="3698332" cy="349702"/>
          </a:xfrm>
          <a:prstGeom prst="rect">
            <a:avLst/>
          </a:prstGeom>
          <a:solidFill>
            <a:srgbClr val="063D67">
              <a:alpha val="80000"/>
            </a:srgbClr>
          </a:solidFill>
        </p:spPr>
        <p:txBody>
          <a:bodyPr lIns="108000" tIns="36000" rIns="108000" bIns="36000" anchor="t" anchorCtr="0">
            <a:spAutoFit/>
          </a:bodyPr>
          <a:lstStyle>
            <a:lvl1pPr marL="0" indent="0" algn="ctr">
              <a:lnSpc>
                <a:spcPct val="100000"/>
              </a:lnSpc>
              <a:spcBef>
                <a:spcPts val="0"/>
              </a:spcBef>
              <a:buNone/>
              <a:defRPr sz="1800" b="1" i="0" cap="none" spc="30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err="1"/>
              <a:t>Xxxxxxxxxxxx</a:t>
            </a:r>
            <a:endParaRPr lang="en-US" dirty="0"/>
          </a:p>
        </p:txBody>
      </p:sp>
      <p:sp>
        <p:nvSpPr>
          <p:cNvPr id="102" name="Text Placeholder 9">
            <a:extLst>
              <a:ext uri="{FF2B5EF4-FFF2-40B4-BE49-F238E27FC236}">
                <a16:creationId xmlns:a16="http://schemas.microsoft.com/office/drawing/2014/main" id="{7419E6FC-83F1-7C40-9F57-14FEDDD286F0}"/>
              </a:ext>
            </a:extLst>
          </p:cNvPr>
          <p:cNvSpPr>
            <a:spLocks noGrp="1"/>
          </p:cNvSpPr>
          <p:nvPr>
            <p:ph type="body" sz="quarter" idx="33" hasCustomPrompt="1"/>
          </p:nvPr>
        </p:nvSpPr>
        <p:spPr>
          <a:xfrm>
            <a:off x="9290041" y="3848100"/>
            <a:ext cx="3122214" cy="543812"/>
          </a:xfrm>
          <a:prstGeom prst="rect">
            <a:avLst/>
          </a:prstGeom>
        </p:spPr>
        <p:txBody>
          <a:bodyPr lIns="0" tIns="0" rIns="0" bIns="0" anchor="t" anchorCtr="0"/>
          <a:lstStyle>
            <a:lvl1pPr marL="0" indent="0" algn="ctr">
              <a:lnSpc>
                <a:spcPct val="100000"/>
              </a:lnSpc>
              <a:spcBef>
                <a:spcPts val="0"/>
              </a:spcBef>
              <a:buNone/>
              <a:defRPr sz="1800" b="0" i="1"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Country, Country, Country</a:t>
            </a:r>
          </a:p>
        </p:txBody>
      </p:sp>
      <p:sp>
        <p:nvSpPr>
          <p:cNvPr id="111" name="Text Placeholder 9">
            <a:extLst>
              <a:ext uri="{FF2B5EF4-FFF2-40B4-BE49-F238E27FC236}">
                <a16:creationId xmlns:a16="http://schemas.microsoft.com/office/drawing/2014/main" id="{4135462C-10BA-E045-9D8E-D46469E38212}"/>
              </a:ext>
            </a:extLst>
          </p:cNvPr>
          <p:cNvSpPr>
            <a:spLocks noGrp="1"/>
          </p:cNvSpPr>
          <p:nvPr>
            <p:ph type="body" sz="quarter" idx="34" hasCustomPrompt="1"/>
          </p:nvPr>
        </p:nvSpPr>
        <p:spPr>
          <a:xfrm>
            <a:off x="6737571" y="7734300"/>
            <a:ext cx="2973008" cy="362856"/>
          </a:xfrm>
          <a:prstGeom prst="rect">
            <a:avLst/>
          </a:prstGeom>
          <a:solidFill>
            <a:srgbClr val="063D67"/>
          </a:solidFill>
        </p:spPr>
        <p:txBody>
          <a:bodyPr wrap="square" lIns="108000" tIns="36000" rIns="108000" bIns="36000" anchor="t" anchorCtr="0">
            <a:spAutoFit/>
          </a:bodyPr>
          <a:lstStyle>
            <a:lvl1pPr marL="0" indent="0" algn="ctr">
              <a:lnSpc>
                <a:spcPct val="100000"/>
              </a:lnSpc>
              <a:spcBef>
                <a:spcPts val="0"/>
              </a:spcBef>
              <a:buNone/>
              <a:defRPr sz="1800" b="1" i="0" cap="all"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err="1"/>
              <a:t>Xxxxxxxxxxxx</a:t>
            </a:r>
            <a:endParaRPr lang="en-US" dirty="0"/>
          </a:p>
        </p:txBody>
      </p:sp>
      <p:sp>
        <p:nvSpPr>
          <p:cNvPr id="115" name="Text Placeholder 9">
            <a:extLst>
              <a:ext uri="{FF2B5EF4-FFF2-40B4-BE49-F238E27FC236}">
                <a16:creationId xmlns:a16="http://schemas.microsoft.com/office/drawing/2014/main" id="{DD547099-36E5-AD45-998A-B8A89F10F3D2}"/>
              </a:ext>
            </a:extLst>
          </p:cNvPr>
          <p:cNvSpPr>
            <a:spLocks noGrp="1"/>
          </p:cNvSpPr>
          <p:nvPr>
            <p:ph type="body" sz="quarter" idx="35" hasCustomPrompt="1"/>
          </p:nvPr>
        </p:nvSpPr>
        <p:spPr>
          <a:xfrm>
            <a:off x="9836371" y="7734300"/>
            <a:ext cx="2973008" cy="362856"/>
          </a:xfrm>
          <a:prstGeom prst="rect">
            <a:avLst/>
          </a:prstGeom>
          <a:solidFill>
            <a:srgbClr val="063D67"/>
          </a:solidFill>
        </p:spPr>
        <p:txBody>
          <a:bodyPr wrap="square" lIns="108000" tIns="36000" rIns="108000" bIns="36000" anchor="t" anchorCtr="0">
            <a:spAutoFit/>
          </a:bodyPr>
          <a:lstStyle>
            <a:lvl1pPr marL="0" indent="0" algn="ctr">
              <a:lnSpc>
                <a:spcPct val="100000"/>
              </a:lnSpc>
              <a:spcBef>
                <a:spcPts val="0"/>
              </a:spcBef>
              <a:buNone/>
              <a:defRPr sz="1800" b="1" i="0" cap="all"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err="1"/>
              <a:t>Xxxxxxxxxxxx</a:t>
            </a:r>
            <a:endParaRPr lang="en-US" dirty="0"/>
          </a:p>
        </p:txBody>
      </p:sp>
      <p:sp>
        <p:nvSpPr>
          <p:cNvPr id="116" name="Text Placeholder 9">
            <a:extLst>
              <a:ext uri="{FF2B5EF4-FFF2-40B4-BE49-F238E27FC236}">
                <a16:creationId xmlns:a16="http://schemas.microsoft.com/office/drawing/2014/main" id="{0BB7D94B-0F4D-3747-B5BA-5C7DBDF5C6B2}"/>
              </a:ext>
            </a:extLst>
          </p:cNvPr>
          <p:cNvSpPr>
            <a:spLocks noGrp="1"/>
          </p:cNvSpPr>
          <p:nvPr>
            <p:ph type="body" sz="quarter" idx="36" hasCustomPrompt="1"/>
          </p:nvPr>
        </p:nvSpPr>
        <p:spPr>
          <a:xfrm>
            <a:off x="6737571" y="5676900"/>
            <a:ext cx="2973008" cy="362856"/>
          </a:xfrm>
          <a:prstGeom prst="rect">
            <a:avLst/>
          </a:prstGeom>
          <a:solidFill>
            <a:srgbClr val="063D67"/>
          </a:solidFill>
        </p:spPr>
        <p:txBody>
          <a:bodyPr wrap="square" lIns="108000" tIns="36000" rIns="108000" bIns="36000" anchor="t" anchorCtr="0">
            <a:spAutoFit/>
          </a:bodyPr>
          <a:lstStyle>
            <a:lvl1pPr marL="0" indent="0" algn="ctr">
              <a:lnSpc>
                <a:spcPct val="100000"/>
              </a:lnSpc>
              <a:spcBef>
                <a:spcPts val="0"/>
              </a:spcBef>
              <a:buNone/>
              <a:defRPr sz="1800" b="1" i="0" cap="all"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err="1"/>
              <a:t>Xxxxxxxxxxxx</a:t>
            </a:r>
            <a:endParaRPr lang="en-US" dirty="0"/>
          </a:p>
        </p:txBody>
      </p:sp>
      <p:sp>
        <p:nvSpPr>
          <p:cNvPr id="117" name="Text Placeholder 9">
            <a:extLst>
              <a:ext uri="{FF2B5EF4-FFF2-40B4-BE49-F238E27FC236}">
                <a16:creationId xmlns:a16="http://schemas.microsoft.com/office/drawing/2014/main" id="{3FA3BC9A-18AE-3645-A3D4-A61988BED361}"/>
              </a:ext>
            </a:extLst>
          </p:cNvPr>
          <p:cNvSpPr>
            <a:spLocks noGrp="1"/>
          </p:cNvSpPr>
          <p:nvPr>
            <p:ph type="body" sz="quarter" idx="37" hasCustomPrompt="1"/>
          </p:nvPr>
        </p:nvSpPr>
        <p:spPr>
          <a:xfrm>
            <a:off x="9836371" y="5676900"/>
            <a:ext cx="2973008" cy="362856"/>
          </a:xfrm>
          <a:prstGeom prst="rect">
            <a:avLst/>
          </a:prstGeom>
          <a:solidFill>
            <a:srgbClr val="063D67"/>
          </a:solidFill>
        </p:spPr>
        <p:txBody>
          <a:bodyPr wrap="square" lIns="108000" tIns="36000" rIns="108000" bIns="36000" anchor="t" anchorCtr="0">
            <a:spAutoFit/>
          </a:bodyPr>
          <a:lstStyle>
            <a:lvl1pPr marL="0" indent="0" algn="ctr">
              <a:lnSpc>
                <a:spcPct val="100000"/>
              </a:lnSpc>
              <a:spcBef>
                <a:spcPts val="0"/>
              </a:spcBef>
              <a:buNone/>
              <a:defRPr sz="1800" b="1" i="0" cap="all"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err="1"/>
              <a:t>Xxxxxxxxxxxx</a:t>
            </a:r>
            <a:endParaRPr lang="en-US" dirty="0"/>
          </a:p>
        </p:txBody>
      </p:sp>
    </p:spTree>
    <p:extLst>
      <p:ext uri="{BB962C8B-B14F-4D97-AF65-F5344CB8AC3E}">
        <p14:creationId xmlns:p14="http://schemas.microsoft.com/office/powerpoint/2010/main" val="1595552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siness Line ID Card 2">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7D5D2C8-ABDC-974C-A706-FDAAA8C03AA3}"/>
              </a:ext>
            </a:extLst>
          </p:cNvPr>
          <p:cNvSpPr/>
          <p:nvPr userDrawn="1"/>
        </p:nvSpPr>
        <p:spPr>
          <a:xfrm>
            <a:off x="0" y="1460860"/>
            <a:ext cx="18288000" cy="8830374"/>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endParaRPr lang="fr-FR" sz="1600" b="1" spc="300" dirty="0">
              <a:solidFill>
                <a:srgbClr val="F07559"/>
              </a:solidFill>
              <a:latin typeface="Arial" panose="020B0604020202020204" pitchFamily="34" charset="0"/>
              <a:cs typeface="Arial" panose="020B0604020202020204" pitchFamily="34" charset="0"/>
            </a:endParaRPr>
          </a:p>
        </p:txBody>
      </p:sp>
      <p:sp>
        <p:nvSpPr>
          <p:cNvPr id="7" name="Picture Placeholder 2">
            <a:extLst>
              <a:ext uri="{FF2B5EF4-FFF2-40B4-BE49-F238E27FC236}">
                <a16:creationId xmlns:a16="http://schemas.microsoft.com/office/drawing/2014/main" id="{4AF0BC1B-1332-FB49-B192-24514A070A9E}"/>
              </a:ext>
            </a:extLst>
          </p:cNvPr>
          <p:cNvSpPr>
            <a:spLocks noGrp="1"/>
          </p:cNvSpPr>
          <p:nvPr>
            <p:ph type="pic" sz="quarter" idx="14"/>
          </p:nvPr>
        </p:nvSpPr>
        <p:spPr>
          <a:xfrm>
            <a:off x="565371" y="2275699"/>
            <a:ext cx="5606829" cy="7592201"/>
          </a:xfrm>
          <a:prstGeom prst="rect">
            <a:avLst/>
          </a:prstGeom>
        </p:spPr>
        <p:txBody>
          <a:bodyPr/>
          <a:lstStyle>
            <a:lvl1pPr>
              <a:defRPr sz="1200"/>
            </a:lvl1pPr>
          </a:lstStyle>
          <a:p>
            <a:endParaRPr lang="uk-UA" dirty="0"/>
          </a:p>
        </p:txBody>
      </p:sp>
      <p:sp>
        <p:nvSpPr>
          <p:cNvPr id="24" name="Text Placeholder 9">
            <a:extLst>
              <a:ext uri="{FF2B5EF4-FFF2-40B4-BE49-F238E27FC236}">
                <a16:creationId xmlns:a16="http://schemas.microsoft.com/office/drawing/2014/main" id="{DC20C416-19C4-8F45-948B-19BB0B2D437F}"/>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5" name="Text Placeholder 9">
            <a:extLst>
              <a:ext uri="{FF2B5EF4-FFF2-40B4-BE49-F238E27FC236}">
                <a16:creationId xmlns:a16="http://schemas.microsoft.com/office/drawing/2014/main" id="{A382EA4E-CEF8-2F44-AB8E-66603E501B57}"/>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
        <p:nvSpPr>
          <p:cNvPr id="97" name="Text Placeholder 9">
            <a:extLst>
              <a:ext uri="{FF2B5EF4-FFF2-40B4-BE49-F238E27FC236}">
                <a16:creationId xmlns:a16="http://schemas.microsoft.com/office/drawing/2014/main" id="{A2185934-0996-5F4D-9E2D-EF1FC12C7BF7}"/>
              </a:ext>
            </a:extLst>
          </p:cNvPr>
          <p:cNvSpPr>
            <a:spLocks noGrp="1"/>
          </p:cNvSpPr>
          <p:nvPr>
            <p:ph type="body" sz="quarter" idx="30" hasCustomPrompt="1"/>
          </p:nvPr>
        </p:nvSpPr>
        <p:spPr>
          <a:xfrm>
            <a:off x="586776" y="4603595"/>
            <a:ext cx="5585424" cy="2631599"/>
          </a:xfrm>
          <a:prstGeom prst="rect">
            <a:avLst/>
          </a:prstGeom>
        </p:spPr>
        <p:txBody>
          <a:bodyPr lIns="108000" tIns="0" rIns="108000" bIns="0" anchor="ctr" anchorCtr="0"/>
          <a:lstStyle>
            <a:lvl1pPr marL="0" indent="0" algn="ctr">
              <a:lnSpc>
                <a:spcPct val="100000"/>
              </a:lnSpc>
              <a:spcBef>
                <a:spcPts val="0"/>
              </a:spcBef>
              <a:buNone/>
              <a:defRPr sz="3600" b="1" i="0" cap="all" spc="0" baseline="0">
                <a:solidFill>
                  <a:schemeClr val="bg1"/>
                </a:solidFill>
                <a:effectLst>
                  <a:outerShdw blurRad="292100" dist="38100" dir="2700000" algn="tl" rotWithShape="0">
                    <a:prstClr val="black">
                      <a:alpha val="59000"/>
                    </a:prstClr>
                  </a:outerShdw>
                </a:effectLst>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dirty="0"/>
              <a:t>TITLE</a:t>
            </a:r>
          </a:p>
        </p:txBody>
      </p:sp>
      <p:sp>
        <p:nvSpPr>
          <p:cNvPr id="99" name="Text Placeholder 9">
            <a:extLst>
              <a:ext uri="{FF2B5EF4-FFF2-40B4-BE49-F238E27FC236}">
                <a16:creationId xmlns:a16="http://schemas.microsoft.com/office/drawing/2014/main" id="{48F0322F-F31C-7A42-8158-69A8227D79D5}"/>
              </a:ext>
            </a:extLst>
          </p:cNvPr>
          <p:cNvSpPr>
            <a:spLocks noGrp="1"/>
          </p:cNvSpPr>
          <p:nvPr>
            <p:ph type="body" sz="quarter" idx="31" hasCustomPrompt="1"/>
          </p:nvPr>
        </p:nvSpPr>
        <p:spPr>
          <a:xfrm>
            <a:off x="1536080" y="8089333"/>
            <a:ext cx="3698332" cy="833663"/>
          </a:xfrm>
          <a:prstGeom prst="rect">
            <a:avLst/>
          </a:prstGeom>
          <a:solidFill>
            <a:schemeClr val="bg1">
              <a:alpha val="85000"/>
            </a:schemeClr>
          </a:solidFill>
        </p:spPr>
        <p:txBody>
          <a:bodyPr lIns="108000" tIns="108000" rIns="108000" bIns="108000" anchor="ctr" anchorCtr="0">
            <a:spAutoFit/>
          </a:bodyPr>
          <a:lstStyle>
            <a:lvl1pPr marL="0" indent="0" algn="ctr">
              <a:lnSpc>
                <a:spcPct val="100000"/>
              </a:lnSpc>
              <a:spcBef>
                <a:spcPts val="0"/>
              </a:spcBef>
              <a:buNone/>
              <a:defRPr sz="2000" b="1" i="0" cap="all"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XXXXXXXXX</a:t>
            </a:r>
          </a:p>
          <a:p>
            <a:pPr lvl="0"/>
            <a:r>
              <a:rPr lang="en-US" dirty="0"/>
              <a:t>XXXXX</a:t>
            </a:r>
          </a:p>
        </p:txBody>
      </p:sp>
      <p:sp>
        <p:nvSpPr>
          <p:cNvPr id="101" name="Text Placeholder 9">
            <a:extLst>
              <a:ext uri="{FF2B5EF4-FFF2-40B4-BE49-F238E27FC236}">
                <a16:creationId xmlns:a16="http://schemas.microsoft.com/office/drawing/2014/main" id="{CF86F8EF-E0CC-2F41-BFEE-BA75072D3E60}"/>
              </a:ext>
            </a:extLst>
          </p:cNvPr>
          <p:cNvSpPr>
            <a:spLocks noGrp="1"/>
          </p:cNvSpPr>
          <p:nvPr>
            <p:ph type="body" sz="quarter" idx="32" hasCustomPrompt="1"/>
          </p:nvPr>
        </p:nvSpPr>
        <p:spPr>
          <a:xfrm>
            <a:off x="1536080" y="9112497"/>
            <a:ext cx="3698332" cy="349702"/>
          </a:xfrm>
          <a:prstGeom prst="rect">
            <a:avLst/>
          </a:prstGeom>
          <a:solidFill>
            <a:srgbClr val="063D67">
              <a:alpha val="80000"/>
            </a:srgbClr>
          </a:solidFill>
        </p:spPr>
        <p:txBody>
          <a:bodyPr lIns="108000" tIns="36000" rIns="108000" bIns="36000" anchor="t" anchorCtr="0">
            <a:spAutoFit/>
          </a:bodyPr>
          <a:lstStyle>
            <a:lvl1pPr marL="0" indent="0" algn="ctr">
              <a:lnSpc>
                <a:spcPct val="100000"/>
              </a:lnSpc>
              <a:spcBef>
                <a:spcPts val="0"/>
              </a:spcBef>
              <a:buNone/>
              <a:defRPr sz="1800" b="1" i="0" cap="none" spc="30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err="1"/>
              <a:t>Xxxxxxxxxxxx</a:t>
            </a:r>
            <a:endParaRPr lang="en-US" dirty="0"/>
          </a:p>
        </p:txBody>
      </p:sp>
      <p:sp>
        <p:nvSpPr>
          <p:cNvPr id="58" name="Rectangle 57">
            <a:extLst>
              <a:ext uri="{FF2B5EF4-FFF2-40B4-BE49-F238E27FC236}">
                <a16:creationId xmlns:a16="http://schemas.microsoft.com/office/drawing/2014/main" id="{39051FFC-36B7-884A-A3C9-0DA958D09ED0}"/>
              </a:ext>
            </a:extLst>
          </p:cNvPr>
          <p:cNvSpPr/>
          <p:nvPr userDrawn="1"/>
        </p:nvSpPr>
        <p:spPr>
          <a:xfrm>
            <a:off x="6462632" y="2377476"/>
            <a:ext cx="5511600" cy="2383191"/>
          </a:xfrm>
          <a:prstGeom prst="rect">
            <a:avLst/>
          </a:prstGeom>
          <a:solidFill>
            <a:schemeClr val="bg2"/>
          </a:solidFill>
          <a:ln w="3175">
            <a:solidFill>
              <a:schemeClr val="bg2">
                <a:lumMod val="95000"/>
              </a:schemeClr>
            </a:solid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dirty="0">
              <a:solidFill>
                <a:schemeClr val="tx1"/>
              </a:solidFill>
            </a:endParaRPr>
          </a:p>
        </p:txBody>
      </p:sp>
      <p:sp>
        <p:nvSpPr>
          <p:cNvPr id="59" name="Rectangle 58">
            <a:extLst>
              <a:ext uri="{FF2B5EF4-FFF2-40B4-BE49-F238E27FC236}">
                <a16:creationId xmlns:a16="http://schemas.microsoft.com/office/drawing/2014/main" id="{0C19E267-7AE0-EF4F-8423-669882138395}"/>
              </a:ext>
            </a:extLst>
          </p:cNvPr>
          <p:cNvSpPr/>
          <p:nvPr userDrawn="1"/>
        </p:nvSpPr>
        <p:spPr>
          <a:xfrm>
            <a:off x="12192000" y="2377476"/>
            <a:ext cx="5511600" cy="2383191"/>
          </a:xfrm>
          <a:prstGeom prst="rect">
            <a:avLst/>
          </a:prstGeom>
          <a:solidFill>
            <a:schemeClr val="bg2"/>
          </a:solidFill>
          <a:ln w="3175">
            <a:solidFill>
              <a:schemeClr val="bg2">
                <a:lumMod val="95000"/>
              </a:schemeClr>
            </a:solid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65" name="Rectangle 64">
            <a:extLst>
              <a:ext uri="{FF2B5EF4-FFF2-40B4-BE49-F238E27FC236}">
                <a16:creationId xmlns:a16="http://schemas.microsoft.com/office/drawing/2014/main" id="{7365790E-66E8-6647-B535-187964E64061}"/>
              </a:ext>
            </a:extLst>
          </p:cNvPr>
          <p:cNvSpPr/>
          <p:nvPr userDrawn="1"/>
        </p:nvSpPr>
        <p:spPr>
          <a:xfrm>
            <a:off x="6462632" y="4983485"/>
            <a:ext cx="5511600" cy="2383191"/>
          </a:xfrm>
          <a:prstGeom prst="rect">
            <a:avLst/>
          </a:prstGeom>
          <a:solidFill>
            <a:schemeClr val="bg2"/>
          </a:solidFill>
          <a:ln w="3175">
            <a:solidFill>
              <a:schemeClr val="bg2">
                <a:lumMod val="95000"/>
              </a:schemeClr>
            </a:solid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dirty="0">
              <a:solidFill>
                <a:schemeClr val="tx1"/>
              </a:solidFill>
            </a:endParaRPr>
          </a:p>
        </p:txBody>
      </p:sp>
      <p:sp>
        <p:nvSpPr>
          <p:cNvPr id="67" name="Rectangle 66">
            <a:extLst>
              <a:ext uri="{FF2B5EF4-FFF2-40B4-BE49-F238E27FC236}">
                <a16:creationId xmlns:a16="http://schemas.microsoft.com/office/drawing/2014/main" id="{C095DE50-A6C5-C649-B909-2612FC192CF5}"/>
              </a:ext>
            </a:extLst>
          </p:cNvPr>
          <p:cNvSpPr/>
          <p:nvPr userDrawn="1"/>
        </p:nvSpPr>
        <p:spPr>
          <a:xfrm>
            <a:off x="12192000" y="4983485"/>
            <a:ext cx="5511600" cy="2383191"/>
          </a:xfrm>
          <a:prstGeom prst="rect">
            <a:avLst/>
          </a:prstGeom>
          <a:solidFill>
            <a:schemeClr val="bg2"/>
          </a:solidFill>
          <a:ln w="3175">
            <a:solidFill>
              <a:schemeClr val="bg2">
                <a:lumMod val="95000"/>
              </a:schemeClr>
            </a:solid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69" name="Rectangle 68">
            <a:extLst>
              <a:ext uri="{FF2B5EF4-FFF2-40B4-BE49-F238E27FC236}">
                <a16:creationId xmlns:a16="http://schemas.microsoft.com/office/drawing/2014/main" id="{43D1D7E1-CBC9-7941-8C62-2433B0DC4DD6}"/>
              </a:ext>
            </a:extLst>
          </p:cNvPr>
          <p:cNvSpPr/>
          <p:nvPr userDrawn="1"/>
        </p:nvSpPr>
        <p:spPr>
          <a:xfrm>
            <a:off x="6462632" y="7570401"/>
            <a:ext cx="5511600" cy="2383191"/>
          </a:xfrm>
          <a:prstGeom prst="rect">
            <a:avLst/>
          </a:prstGeom>
          <a:solidFill>
            <a:schemeClr val="bg2"/>
          </a:solidFill>
          <a:ln w="3175">
            <a:solidFill>
              <a:schemeClr val="bg2">
                <a:lumMod val="95000"/>
              </a:schemeClr>
            </a:solid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dirty="0">
              <a:solidFill>
                <a:schemeClr val="tx1"/>
              </a:solidFill>
            </a:endParaRPr>
          </a:p>
        </p:txBody>
      </p:sp>
      <p:sp>
        <p:nvSpPr>
          <p:cNvPr id="70" name="Rectangle 69">
            <a:extLst>
              <a:ext uri="{FF2B5EF4-FFF2-40B4-BE49-F238E27FC236}">
                <a16:creationId xmlns:a16="http://schemas.microsoft.com/office/drawing/2014/main" id="{87D4BFDE-0C4E-8047-9343-BD344FDAC225}"/>
              </a:ext>
            </a:extLst>
          </p:cNvPr>
          <p:cNvSpPr/>
          <p:nvPr userDrawn="1"/>
        </p:nvSpPr>
        <p:spPr>
          <a:xfrm>
            <a:off x="12192000" y="7570401"/>
            <a:ext cx="5511600" cy="2383191"/>
          </a:xfrm>
          <a:prstGeom prst="rect">
            <a:avLst/>
          </a:prstGeom>
          <a:solidFill>
            <a:schemeClr val="bg2"/>
          </a:solidFill>
          <a:ln w="3175">
            <a:solidFill>
              <a:schemeClr val="bg2">
                <a:lumMod val="95000"/>
              </a:schemeClr>
            </a:solidFill>
          </a:ln>
          <a:effectLst>
            <a:outerShdw blurRad="38100" dist="38100" dir="2700000" algn="t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800">
              <a:solidFill>
                <a:schemeClr val="tx1"/>
              </a:solidFill>
            </a:endParaRPr>
          </a:p>
        </p:txBody>
      </p:sp>
      <p:sp>
        <p:nvSpPr>
          <p:cNvPr id="107" name="Text Placeholder 9">
            <a:extLst>
              <a:ext uri="{FF2B5EF4-FFF2-40B4-BE49-F238E27FC236}">
                <a16:creationId xmlns:a16="http://schemas.microsoft.com/office/drawing/2014/main" id="{D5BE2689-C06E-6048-9458-4B9931DCAFAD}"/>
              </a:ext>
            </a:extLst>
          </p:cNvPr>
          <p:cNvSpPr>
            <a:spLocks noGrp="1"/>
          </p:cNvSpPr>
          <p:nvPr>
            <p:ph type="body" sz="quarter" idx="19" hasCustomPrompt="1"/>
          </p:nvPr>
        </p:nvSpPr>
        <p:spPr>
          <a:xfrm>
            <a:off x="12555632" y="3238499"/>
            <a:ext cx="5147968" cy="1522167"/>
          </a:xfrm>
          <a:prstGeom prst="rect">
            <a:avLst/>
          </a:prstGeom>
        </p:spPr>
        <p:txBody>
          <a:bodyPr lIns="0" tIns="0" rIns="144000" bIns="144000" anchor="t" anchorCtr="0">
            <a:noAutofit/>
          </a:bodyPr>
          <a:lstStyle>
            <a:lvl1pPr marL="285750" indent="-285750" algn="l">
              <a:lnSpc>
                <a:spcPct val="90000"/>
              </a:lnSpc>
              <a:spcBef>
                <a:spcPts val="0"/>
              </a:spcBef>
              <a:buClr>
                <a:srgbClr val="1D94C9"/>
              </a:buClr>
              <a:buSzPct val="120000"/>
              <a:buFont typeface="Arial" panose="020B0604020202020204" pitchFamily="34" charset="0"/>
              <a:buChar char="•"/>
              <a:defRPr sz="15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a:t>
            </a:r>
          </a:p>
          <a:p>
            <a:pPr lvl="0"/>
            <a:r>
              <a:rPr lang="en-US" dirty="0"/>
              <a:t>XXXXX</a:t>
            </a:r>
          </a:p>
          <a:p>
            <a:pPr lvl="0"/>
            <a:r>
              <a:rPr lang="en-US" dirty="0"/>
              <a:t>XXXXXXXXXXXXXXXXX</a:t>
            </a:r>
          </a:p>
          <a:p>
            <a:pPr lvl="0"/>
            <a:endParaRPr lang="en-US" dirty="0"/>
          </a:p>
        </p:txBody>
      </p:sp>
      <p:sp>
        <p:nvSpPr>
          <p:cNvPr id="109" name="Text Placeholder 9">
            <a:extLst>
              <a:ext uri="{FF2B5EF4-FFF2-40B4-BE49-F238E27FC236}">
                <a16:creationId xmlns:a16="http://schemas.microsoft.com/office/drawing/2014/main" id="{6498302A-C235-D647-B518-6422276D456E}"/>
              </a:ext>
            </a:extLst>
          </p:cNvPr>
          <p:cNvSpPr>
            <a:spLocks noGrp="1"/>
          </p:cNvSpPr>
          <p:nvPr>
            <p:ph type="body" sz="quarter" idx="33" hasCustomPrompt="1"/>
          </p:nvPr>
        </p:nvSpPr>
        <p:spPr>
          <a:xfrm>
            <a:off x="12555632" y="5829300"/>
            <a:ext cx="5147968" cy="1537376"/>
          </a:xfrm>
          <a:prstGeom prst="rect">
            <a:avLst/>
          </a:prstGeom>
        </p:spPr>
        <p:txBody>
          <a:bodyPr lIns="0" tIns="0" rIns="144000" bIns="144000" anchor="t" anchorCtr="0">
            <a:noAutofit/>
          </a:bodyPr>
          <a:lstStyle>
            <a:lvl1pPr marL="285750" indent="-285750" algn="l">
              <a:lnSpc>
                <a:spcPct val="90000"/>
              </a:lnSpc>
              <a:spcBef>
                <a:spcPts val="0"/>
              </a:spcBef>
              <a:buClr>
                <a:srgbClr val="1D94C9"/>
              </a:buClr>
              <a:buSzPct val="120000"/>
              <a:buFont typeface="Arial" panose="020B0604020202020204" pitchFamily="34" charset="0"/>
              <a:buChar char="•"/>
              <a:defRPr sz="15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a:t>
            </a:r>
          </a:p>
          <a:p>
            <a:pPr lvl="0"/>
            <a:r>
              <a:rPr lang="en-US" dirty="0"/>
              <a:t>XXXXX</a:t>
            </a:r>
          </a:p>
          <a:p>
            <a:pPr lvl="0"/>
            <a:r>
              <a:rPr lang="en-US" dirty="0"/>
              <a:t>XXXXXXXXXXXXXXXXX</a:t>
            </a:r>
          </a:p>
          <a:p>
            <a:pPr lvl="0"/>
            <a:endParaRPr lang="en-US" dirty="0"/>
          </a:p>
        </p:txBody>
      </p:sp>
      <p:sp>
        <p:nvSpPr>
          <p:cNvPr id="110" name="Text Placeholder 9">
            <a:extLst>
              <a:ext uri="{FF2B5EF4-FFF2-40B4-BE49-F238E27FC236}">
                <a16:creationId xmlns:a16="http://schemas.microsoft.com/office/drawing/2014/main" id="{64558353-679A-1B46-959B-32508D2FDE79}"/>
              </a:ext>
            </a:extLst>
          </p:cNvPr>
          <p:cNvSpPr>
            <a:spLocks noGrp="1"/>
          </p:cNvSpPr>
          <p:nvPr>
            <p:ph type="body" sz="quarter" idx="34" hasCustomPrompt="1"/>
          </p:nvPr>
        </p:nvSpPr>
        <p:spPr>
          <a:xfrm>
            <a:off x="12555632" y="8386232"/>
            <a:ext cx="5147968" cy="1567359"/>
          </a:xfrm>
          <a:prstGeom prst="rect">
            <a:avLst/>
          </a:prstGeom>
        </p:spPr>
        <p:txBody>
          <a:bodyPr lIns="0" tIns="0" rIns="144000" bIns="144000" anchor="t" anchorCtr="0">
            <a:noAutofit/>
          </a:bodyPr>
          <a:lstStyle>
            <a:lvl1pPr marL="285750" indent="-285750" algn="l">
              <a:lnSpc>
                <a:spcPct val="90000"/>
              </a:lnSpc>
              <a:spcBef>
                <a:spcPts val="0"/>
              </a:spcBef>
              <a:buClr>
                <a:srgbClr val="1D94C9"/>
              </a:buClr>
              <a:buSzPct val="120000"/>
              <a:buFont typeface="Arial" panose="020B0604020202020204" pitchFamily="34" charset="0"/>
              <a:buChar char="•"/>
              <a:defRPr sz="15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a:t>
            </a:r>
          </a:p>
          <a:p>
            <a:pPr lvl="0"/>
            <a:r>
              <a:rPr lang="en-US" dirty="0"/>
              <a:t>XXXXX</a:t>
            </a:r>
          </a:p>
          <a:p>
            <a:pPr lvl="0"/>
            <a:r>
              <a:rPr lang="en-US" dirty="0"/>
              <a:t>XXXXXXXXXXXXXXXXX</a:t>
            </a:r>
          </a:p>
          <a:p>
            <a:pPr lvl="0"/>
            <a:endParaRPr lang="en-US" dirty="0"/>
          </a:p>
        </p:txBody>
      </p:sp>
      <p:sp>
        <p:nvSpPr>
          <p:cNvPr id="112" name="Text Placeholder 9">
            <a:extLst>
              <a:ext uri="{FF2B5EF4-FFF2-40B4-BE49-F238E27FC236}">
                <a16:creationId xmlns:a16="http://schemas.microsoft.com/office/drawing/2014/main" id="{EC9E01BB-AB2B-BA48-86D7-C8824EFA06A1}"/>
              </a:ext>
            </a:extLst>
          </p:cNvPr>
          <p:cNvSpPr>
            <a:spLocks noGrp="1"/>
          </p:cNvSpPr>
          <p:nvPr>
            <p:ph type="body" sz="quarter" idx="35" hasCustomPrompt="1"/>
          </p:nvPr>
        </p:nvSpPr>
        <p:spPr>
          <a:xfrm>
            <a:off x="6815232" y="3238499"/>
            <a:ext cx="5147968" cy="1522167"/>
          </a:xfrm>
          <a:prstGeom prst="rect">
            <a:avLst/>
          </a:prstGeom>
        </p:spPr>
        <p:txBody>
          <a:bodyPr lIns="0" tIns="0" rIns="144000" bIns="144000" anchor="t" anchorCtr="0">
            <a:noAutofit/>
          </a:bodyPr>
          <a:lstStyle>
            <a:lvl1pPr marL="285750" indent="-285750" algn="l">
              <a:lnSpc>
                <a:spcPct val="90000"/>
              </a:lnSpc>
              <a:spcBef>
                <a:spcPts val="0"/>
              </a:spcBef>
              <a:buClr>
                <a:srgbClr val="1D94C9"/>
              </a:buClr>
              <a:buSzPct val="120000"/>
              <a:buFont typeface="Arial" panose="020B0604020202020204" pitchFamily="34" charset="0"/>
              <a:buChar char="•"/>
              <a:defRPr sz="15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a:t>
            </a:r>
          </a:p>
          <a:p>
            <a:pPr lvl="0"/>
            <a:r>
              <a:rPr lang="en-US" dirty="0"/>
              <a:t>XXXXX</a:t>
            </a:r>
          </a:p>
          <a:p>
            <a:pPr lvl="0"/>
            <a:r>
              <a:rPr lang="en-US" dirty="0"/>
              <a:t>XXXXXXXXXXXXXXXXX</a:t>
            </a:r>
          </a:p>
          <a:p>
            <a:pPr lvl="0"/>
            <a:endParaRPr lang="en-US" dirty="0"/>
          </a:p>
        </p:txBody>
      </p:sp>
      <p:sp>
        <p:nvSpPr>
          <p:cNvPr id="113" name="Text Placeholder 9">
            <a:extLst>
              <a:ext uri="{FF2B5EF4-FFF2-40B4-BE49-F238E27FC236}">
                <a16:creationId xmlns:a16="http://schemas.microsoft.com/office/drawing/2014/main" id="{0B35AB0F-C47B-3448-ABFF-2130B9846618}"/>
              </a:ext>
            </a:extLst>
          </p:cNvPr>
          <p:cNvSpPr>
            <a:spLocks noGrp="1"/>
          </p:cNvSpPr>
          <p:nvPr>
            <p:ph type="body" sz="quarter" idx="36" hasCustomPrompt="1"/>
          </p:nvPr>
        </p:nvSpPr>
        <p:spPr>
          <a:xfrm>
            <a:off x="6815232" y="5829300"/>
            <a:ext cx="5147968" cy="1537376"/>
          </a:xfrm>
          <a:prstGeom prst="rect">
            <a:avLst/>
          </a:prstGeom>
        </p:spPr>
        <p:txBody>
          <a:bodyPr lIns="0" tIns="0" rIns="144000" bIns="144000" anchor="t" anchorCtr="0">
            <a:noAutofit/>
          </a:bodyPr>
          <a:lstStyle>
            <a:lvl1pPr marL="285750" indent="-285750" algn="l">
              <a:lnSpc>
                <a:spcPct val="90000"/>
              </a:lnSpc>
              <a:spcBef>
                <a:spcPts val="0"/>
              </a:spcBef>
              <a:buClr>
                <a:srgbClr val="1D94C9"/>
              </a:buClr>
              <a:buSzPct val="120000"/>
              <a:buFont typeface="Arial" panose="020B0604020202020204" pitchFamily="34" charset="0"/>
              <a:buChar char="•"/>
              <a:defRPr sz="15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a:t>
            </a:r>
          </a:p>
          <a:p>
            <a:pPr lvl="0"/>
            <a:r>
              <a:rPr lang="en-US" dirty="0"/>
              <a:t>XXXXX</a:t>
            </a:r>
          </a:p>
          <a:p>
            <a:pPr lvl="0"/>
            <a:r>
              <a:rPr lang="en-US" dirty="0"/>
              <a:t>XXXXXXXXXXXXXXXXX</a:t>
            </a:r>
          </a:p>
          <a:p>
            <a:pPr lvl="0"/>
            <a:endParaRPr lang="en-US" dirty="0"/>
          </a:p>
        </p:txBody>
      </p:sp>
      <p:sp>
        <p:nvSpPr>
          <p:cNvPr id="114" name="Text Placeholder 9">
            <a:extLst>
              <a:ext uri="{FF2B5EF4-FFF2-40B4-BE49-F238E27FC236}">
                <a16:creationId xmlns:a16="http://schemas.microsoft.com/office/drawing/2014/main" id="{D35A4D36-DEB3-3241-AFA5-F9BA45119B56}"/>
              </a:ext>
            </a:extLst>
          </p:cNvPr>
          <p:cNvSpPr>
            <a:spLocks noGrp="1"/>
          </p:cNvSpPr>
          <p:nvPr>
            <p:ph type="body" sz="quarter" idx="37" hasCustomPrompt="1"/>
          </p:nvPr>
        </p:nvSpPr>
        <p:spPr>
          <a:xfrm>
            <a:off x="6815232" y="8386232"/>
            <a:ext cx="5147968" cy="1567359"/>
          </a:xfrm>
          <a:prstGeom prst="rect">
            <a:avLst/>
          </a:prstGeom>
        </p:spPr>
        <p:txBody>
          <a:bodyPr lIns="0" tIns="0" rIns="144000" bIns="144000" anchor="t" anchorCtr="0">
            <a:noAutofit/>
          </a:bodyPr>
          <a:lstStyle>
            <a:lvl1pPr marL="285750" indent="-285750" algn="l">
              <a:lnSpc>
                <a:spcPct val="90000"/>
              </a:lnSpc>
              <a:spcBef>
                <a:spcPts val="0"/>
              </a:spcBef>
              <a:buClr>
                <a:srgbClr val="1D94C9"/>
              </a:buClr>
              <a:buSzPct val="120000"/>
              <a:buFont typeface="Arial" panose="020B0604020202020204" pitchFamily="34" charset="0"/>
              <a:buChar char="•"/>
              <a:defRPr sz="1500" b="0" i="0" cap="none"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XXXXX</a:t>
            </a:r>
          </a:p>
          <a:p>
            <a:pPr lvl="0"/>
            <a:r>
              <a:rPr lang="en-US" dirty="0"/>
              <a:t>XXXXX</a:t>
            </a:r>
          </a:p>
          <a:p>
            <a:pPr lvl="0"/>
            <a:r>
              <a:rPr lang="en-US" dirty="0"/>
              <a:t>XXXXXXXXXXXXXXXXX</a:t>
            </a:r>
          </a:p>
          <a:p>
            <a:pPr lvl="0"/>
            <a:endParaRPr lang="en-US" dirty="0"/>
          </a:p>
        </p:txBody>
      </p:sp>
      <p:sp>
        <p:nvSpPr>
          <p:cNvPr id="120" name="Text Placeholder 9">
            <a:extLst>
              <a:ext uri="{FF2B5EF4-FFF2-40B4-BE49-F238E27FC236}">
                <a16:creationId xmlns:a16="http://schemas.microsoft.com/office/drawing/2014/main" id="{A451B9F8-F046-E547-9ECC-B5AB4EDEFDBA}"/>
              </a:ext>
            </a:extLst>
          </p:cNvPr>
          <p:cNvSpPr>
            <a:spLocks noGrp="1"/>
          </p:cNvSpPr>
          <p:nvPr>
            <p:ph type="body" sz="quarter" idx="38" hasCustomPrompt="1"/>
          </p:nvPr>
        </p:nvSpPr>
        <p:spPr>
          <a:xfrm>
            <a:off x="12497840" y="2670590"/>
            <a:ext cx="3870157" cy="256617"/>
          </a:xfrm>
          <a:prstGeom prst="rect">
            <a:avLst/>
          </a:prstGeom>
        </p:spPr>
        <p:txBody>
          <a:bodyPr lIns="0" tIns="0" rIns="144000" bIns="144000" anchor="t" anchorCtr="0">
            <a:noAutofit/>
          </a:bodyPr>
          <a:lstStyle>
            <a:lvl1pPr marL="0" indent="0" algn="l">
              <a:lnSpc>
                <a:spcPct val="90000"/>
              </a:lnSpc>
              <a:spcBef>
                <a:spcPts val="0"/>
              </a:spcBef>
              <a:buClr>
                <a:srgbClr val="1D94C9"/>
              </a:buClr>
              <a:buSzPct val="130000"/>
              <a:buFont typeface="Arial" panose="020B0604020202020204" pitchFamily="34" charset="0"/>
              <a:buNone/>
              <a:defRPr sz="1800" b="1" i="0" cap="all"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122" name="Text Placeholder 9">
            <a:extLst>
              <a:ext uri="{FF2B5EF4-FFF2-40B4-BE49-F238E27FC236}">
                <a16:creationId xmlns:a16="http://schemas.microsoft.com/office/drawing/2014/main" id="{B13480C2-0C0E-E642-AD76-B3D0B70B463A}"/>
              </a:ext>
            </a:extLst>
          </p:cNvPr>
          <p:cNvSpPr>
            <a:spLocks noGrp="1"/>
          </p:cNvSpPr>
          <p:nvPr>
            <p:ph type="body" sz="quarter" idx="39" hasCustomPrompt="1"/>
          </p:nvPr>
        </p:nvSpPr>
        <p:spPr>
          <a:xfrm>
            <a:off x="12497840" y="5261390"/>
            <a:ext cx="3870157" cy="256617"/>
          </a:xfrm>
          <a:prstGeom prst="rect">
            <a:avLst/>
          </a:prstGeom>
        </p:spPr>
        <p:txBody>
          <a:bodyPr lIns="0" tIns="0" rIns="144000" bIns="144000" anchor="t" anchorCtr="0">
            <a:noAutofit/>
          </a:bodyPr>
          <a:lstStyle>
            <a:lvl1pPr marL="0" indent="0" algn="l">
              <a:lnSpc>
                <a:spcPct val="90000"/>
              </a:lnSpc>
              <a:spcBef>
                <a:spcPts val="0"/>
              </a:spcBef>
              <a:buClr>
                <a:srgbClr val="1D94C9"/>
              </a:buClr>
              <a:buSzPct val="130000"/>
              <a:buFont typeface="Arial" panose="020B0604020202020204" pitchFamily="34" charset="0"/>
              <a:buNone/>
              <a:defRPr sz="1800" b="1" i="0" cap="all"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124" name="Text Placeholder 9">
            <a:extLst>
              <a:ext uri="{FF2B5EF4-FFF2-40B4-BE49-F238E27FC236}">
                <a16:creationId xmlns:a16="http://schemas.microsoft.com/office/drawing/2014/main" id="{AC83874E-FD89-4B43-B1B1-7814BAA8DD00}"/>
              </a:ext>
            </a:extLst>
          </p:cNvPr>
          <p:cNvSpPr>
            <a:spLocks noGrp="1"/>
          </p:cNvSpPr>
          <p:nvPr>
            <p:ph type="body" sz="quarter" idx="40" hasCustomPrompt="1"/>
          </p:nvPr>
        </p:nvSpPr>
        <p:spPr>
          <a:xfrm>
            <a:off x="12497840" y="7784457"/>
            <a:ext cx="3870157" cy="256617"/>
          </a:xfrm>
          <a:prstGeom prst="rect">
            <a:avLst/>
          </a:prstGeom>
        </p:spPr>
        <p:txBody>
          <a:bodyPr lIns="0" tIns="0" rIns="144000" bIns="144000" anchor="t" anchorCtr="0">
            <a:noAutofit/>
          </a:bodyPr>
          <a:lstStyle>
            <a:lvl1pPr marL="0" indent="0" algn="l">
              <a:lnSpc>
                <a:spcPct val="90000"/>
              </a:lnSpc>
              <a:spcBef>
                <a:spcPts val="0"/>
              </a:spcBef>
              <a:buClr>
                <a:srgbClr val="1D94C9"/>
              </a:buClr>
              <a:buSzPct val="130000"/>
              <a:buFont typeface="Arial" panose="020B0604020202020204" pitchFamily="34" charset="0"/>
              <a:buNone/>
              <a:defRPr sz="1800" b="1" i="0" cap="all"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128" name="Text Placeholder 9">
            <a:extLst>
              <a:ext uri="{FF2B5EF4-FFF2-40B4-BE49-F238E27FC236}">
                <a16:creationId xmlns:a16="http://schemas.microsoft.com/office/drawing/2014/main" id="{5CCCB6CA-3C3A-1D46-954A-3E0F4DE1A9CB}"/>
              </a:ext>
            </a:extLst>
          </p:cNvPr>
          <p:cNvSpPr>
            <a:spLocks noGrp="1"/>
          </p:cNvSpPr>
          <p:nvPr>
            <p:ph type="body" sz="quarter" idx="41" hasCustomPrompt="1"/>
          </p:nvPr>
        </p:nvSpPr>
        <p:spPr>
          <a:xfrm>
            <a:off x="6791307" y="2670590"/>
            <a:ext cx="3870157" cy="256617"/>
          </a:xfrm>
          <a:prstGeom prst="rect">
            <a:avLst/>
          </a:prstGeom>
        </p:spPr>
        <p:txBody>
          <a:bodyPr lIns="0" tIns="0" rIns="144000" bIns="144000" anchor="t" anchorCtr="0">
            <a:noAutofit/>
          </a:bodyPr>
          <a:lstStyle>
            <a:lvl1pPr marL="0" indent="0" algn="l">
              <a:lnSpc>
                <a:spcPct val="90000"/>
              </a:lnSpc>
              <a:spcBef>
                <a:spcPts val="0"/>
              </a:spcBef>
              <a:buClr>
                <a:srgbClr val="1D94C9"/>
              </a:buClr>
              <a:buSzPct val="130000"/>
              <a:buFont typeface="Arial" panose="020B0604020202020204" pitchFamily="34" charset="0"/>
              <a:buNone/>
              <a:defRPr sz="1800" b="1" i="0" cap="all"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129" name="Text Placeholder 9">
            <a:extLst>
              <a:ext uri="{FF2B5EF4-FFF2-40B4-BE49-F238E27FC236}">
                <a16:creationId xmlns:a16="http://schemas.microsoft.com/office/drawing/2014/main" id="{7EFB5DDB-DA11-EE43-8DDA-7D7848EFE5A3}"/>
              </a:ext>
            </a:extLst>
          </p:cNvPr>
          <p:cNvSpPr>
            <a:spLocks noGrp="1"/>
          </p:cNvSpPr>
          <p:nvPr>
            <p:ph type="body" sz="quarter" idx="42" hasCustomPrompt="1"/>
          </p:nvPr>
        </p:nvSpPr>
        <p:spPr>
          <a:xfrm>
            <a:off x="6791307" y="5261390"/>
            <a:ext cx="3870157" cy="256617"/>
          </a:xfrm>
          <a:prstGeom prst="rect">
            <a:avLst/>
          </a:prstGeom>
        </p:spPr>
        <p:txBody>
          <a:bodyPr lIns="0" tIns="0" rIns="144000" bIns="144000" anchor="t" anchorCtr="0">
            <a:noAutofit/>
          </a:bodyPr>
          <a:lstStyle>
            <a:lvl1pPr marL="0" indent="0" algn="l">
              <a:lnSpc>
                <a:spcPct val="90000"/>
              </a:lnSpc>
              <a:spcBef>
                <a:spcPts val="0"/>
              </a:spcBef>
              <a:buClr>
                <a:srgbClr val="1D94C9"/>
              </a:buClr>
              <a:buSzPct val="130000"/>
              <a:buFont typeface="Arial" panose="020B0604020202020204" pitchFamily="34" charset="0"/>
              <a:buNone/>
              <a:defRPr sz="1800" b="1" i="0" cap="all"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130" name="Text Placeholder 9">
            <a:extLst>
              <a:ext uri="{FF2B5EF4-FFF2-40B4-BE49-F238E27FC236}">
                <a16:creationId xmlns:a16="http://schemas.microsoft.com/office/drawing/2014/main" id="{EF24A950-9680-B54E-A655-9DA76AD8F109}"/>
              </a:ext>
            </a:extLst>
          </p:cNvPr>
          <p:cNvSpPr>
            <a:spLocks noGrp="1"/>
          </p:cNvSpPr>
          <p:nvPr>
            <p:ph type="body" sz="quarter" idx="43" hasCustomPrompt="1"/>
          </p:nvPr>
        </p:nvSpPr>
        <p:spPr>
          <a:xfrm>
            <a:off x="6791307" y="7784457"/>
            <a:ext cx="3870157" cy="256617"/>
          </a:xfrm>
          <a:prstGeom prst="rect">
            <a:avLst/>
          </a:prstGeom>
        </p:spPr>
        <p:txBody>
          <a:bodyPr lIns="0" tIns="0" rIns="144000" bIns="144000" anchor="t" anchorCtr="0">
            <a:noAutofit/>
          </a:bodyPr>
          <a:lstStyle>
            <a:lvl1pPr marL="0" indent="0" algn="l">
              <a:lnSpc>
                <a:spcPct val="90000"/>
              </a:lnSpc>
              <a:spcBef>
                <a:spcPts val="0"/>
              </a:spcBef>
              <a:buClr>
                <a:srgbClr val="1D94C9"/>
              </a:buClr>
              <a:buSzPct val="130000"/>
              <a:buFont typeface="Arial" panose="020B0604020202020204" pitchFamily="34" charset="0"/>
              <a:buNone/>
              <a:defRPr sz="1800" b="1" i="0" cap="all" spc="0" baseline="0">
                <a:solidFill>
                  <a:srgbClr val="063D67"/>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Tree>
    <p:extLst>
      <p:ext uri="{BB962C8B-B14F-4D97-AF65-F5344CB8AC3E}">
        <p14:creationId xmlns:p14="http://schemas.microsoft.com/office/powerpoint/2010/main" val="373446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Image White Background">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0D4A30F7-8DB7-C34C-8CCB-ED5D93297584}"/>
              </a:ext>
            </a:extLst>
          </p:cNvPr>
          <p:cNvSpPr>
            <a:spLocks noGrp="1"/>
          </p:cNvSpPr>
          <p:nvPr>
            <p:ph type="pic" sz="quarter" idx="13"/>
          </p:nvPr>
        </p:nvSpPr>
        <p:spPr>
          <a:xfrm>
            <a:off x="11257655" y="1898449"/>
            <a:ext cx="6484914" cy="7969451"/>
          </a:xfrm>
          <a:prstGeom prst="rect">
            <a:avLst/>
          </a:prstGeom>
        </p:spPr>
        <p:txBody>
          <a:bodyPr/>
          <a:lstStyle>
            <a:lvl1pPr>
              <a:defRPr sz="1200"/>
            </a:lvl1pPr>
          </a:lstStyle>
          <a:p>
            <a:endParaRPr lang="uk-UA" dirty="0"/>
          </a:p>
        </p:txBody>
      </p:sp>
      <p:sp>
        <p:nvSpPr>
          <p:cNvPr id="23" name="Text Placeholder 9">
            <a:extLst>
              <a:ext uri="{FF2B5EF4-FFF2-40B4-BE49-F238E27FC236}">
                <a16:creationId xmlns:a16="http://schemas.microsoft.com/office/drawing/2014/main" id="{B98EC412-A517-7841-AD7A-EA5D6B7F4F9B}"/>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4" name="Text Placeholder 9">
            <a:extLst>
              <a:ext uri="{FF2B5EF4-FFF2-40B4-BE49-F238E27FC236}">
                <a16:creationId xmlns:a16="http://schemas.microsoft.com/office/drawing/2014/main" id="{A773A084-B15D-C542-AC13-1B8474AF32EC}"/>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97628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Image White Background">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51DDBD5E-6AC2-C249-84BB-66345FF88282}"/>
              </a:ext>
            </a:extLst>
          </p:cNvPr>
          <p:cNvSpPr>
            <a:spLocks noGrp="1"/>
          </p:cNvSpPr>
          <p:nvPr>
            <p:ph type="pic" sz="quarter" idx="14"/>
          </p:nvPr>
        </p:nvSpPr>
        <p:spPr>
          <a:xfrm>
            <a:off x="529200" y="1898449"/>
            <a:ext cx="6484914" cy="7969451"/>
          </a:xfrm>
          <a:prstGeom prst="rect">
            <a:avLst/>
          </a:prstGeom>
        </p:spPr>
        <p:txBody>
          <a:bodyPr/>
          <a:lstStyle>
            <a:lvl1pPr>
              <a:defRPr sz="1200"/>
            </a:lvl1pPr>
          </a:lstStyle>
          <a:p>
            <a:endParaRPr lang="uk-UA" dirty="0"/>
          </a:p>
        </p:txBody>
      </p:sp>
      <p:sp>
        <p:nvSpPr>
          <p:cNvPr id="24" name="Text Placeholder 9">
            <a:extLst>
              <a:ext uri="{FF2B5EF4-FFF2-40B4-BE49-F238E27FC236}">
                <a16:creationId xmlns:a16="http://schemas.microsoft.com/office/drawing/2014/main" id="{C4D17CBA-29E2-C543-B511-EDF93853E8F9}"/>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Title</a:t>
            </a:r>
          </a:p>
        </p:txBody>
      </p:sp>
      <p:sp>
        <p:nvSpPr>
          <p:cNvPr id="25" name="Text Placeholder 9">
            <a:extLst>
              <a:ext uri="{FF2B5EF4-FFF2-40B4-BE49-F238E27FC236}">
                <a16:creationId xmlns:a16="http://schemas.microsoft.com/office/drawing/2014/main" id="{1CF5BFDA-F51D-2144-855F-C02545952A24}"/>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Subtitle</a:t>
            </a:r>
          </a:p>
        </p:txBody>
      </p:sp>
    </p:spTree>
    <p:extLst>
      <p:ext uri="{BB962C8B-B14F-4D97-AF65-F5344CB8AC3E}">
        <p14:creationId xmlns:p14="http://schemas.microsoft.com/office/powerpoint/2010/main" val="486455617"/>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26" Type="http://schemas.openxmlformats.org/officeDocument/2006/relationships/image" Target="../media/image5.png"/><Relationship Id="rId3" Type="http://schemas.openxmlformats.org/officeDocument/2006/relationships/slideLayout" Target="../slideLayouts/slideLayout5.xml"/><Relationship Id="rId21" Type="http://schemas.openxmlformats.org/officeDocument/2006/relationships/image" Target="../media/image2.svg"/><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hyperlink" Target="https://www.youtube.com/user/altenfrance" TargetMode="Externa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image" Target="../media/image1.png"/><Relationship Id="rId29"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image" Target="../media/image4.svg"/><Relationship Id="rId32" Type="http://schemas.openxmlformats.org/officeDocument/2006/relationships/image" Target="../media/image10.png"/><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image" Target="../media/image3.png"/><Relationship Id="rId28" Type="http://schemas.openxmlformats.org/officeDocument/2006/relationships/hyperlink" Target="http://www.alten.com/" TargetMode="External"/><Relationship Id="rId10" Type="http://schemas.openxmlformats.org/officeDocument/2006/relationships/slideLayout" Target="../slideLayouts/slideLayout12.xml"/><Relationship Id="rId19" Type="http://schemas.openxmlformats.org/officeDocument/2006/relationships/hyperlink" Target="https://www.linkedin.com/authwall?trk=ripf&amp;trkInfo=AQFrOVGd5j-ehwAAAWY43EZgcCw1zBfYArwe0ANOBGdDgksB7kw2f2UC01E3if66ein-8fMD17fN5KNKVjHZWrLNE8WR9uP5ZFXr9ObmojPKnvvtED2VY3LoLXfdDnIsm1evbk0=&amp;originalReferer=http://www.alten.com/&amp;sessionRedirect=https://www.linkedin.com/company/alten" TargetMode="External"/><Relationship Id="rId31" Type="http://schemas.openxmlformats.org/officeDocument/2006/relationships/image" Target="../media/image9.pn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hyperlink" Target="https://twitter.com/Alten_france" TargetMode="External"/><Relationship Id="rId27" Type="http://schemas.openxmlformats.org/officeDocument/2006/relationships/image" Target="../media/image6.svg"/><Relationship Id="rId30" Type="http://schemas.openxmlformats.org/officeDocument/2006/relationships/image" Target="../media/image8.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921699"/>
      </p:ext>
    </p:extLst>
  </p:cSld>
  <p:clrMap bg1="lt1" tx1="dk1" bg2="lt2" tx2="dk2" accent1="accent1" accent2="accent2" accent3="accent3" accent4="accent4" accent5="accent5" accent6="accent6" hlink="hlink" folHlink="folHlink"/>
  <p:sldLayoutIdLst>
    <p:sldLayoutId id="2147483808" r:id="rId1"/>
    <p:sldLayoutId id="2147483812" r:id="rId2"/>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4A4D68-951E-B84E-B9F3-A72A424E3278}"/>
              </a:ext>
            </a:extLst>
          </p:cNvPr>
          <p:cNvSpPr/>
          <p:nvPr userDrawn="1"/>
        </p:nvSpPr>
        <p:spPr>
          <a:xfrm>
            <a:off x="0" y="896881"/>
            <a:ext cx="18288000" cy="559746"/>
          </a:xfrm>
          <a:prstGeom prst="rect">
            <a:avLst/>
          </a:prstGeom>
          <a:gradFill flip="none" rotWithShape="1">
            <a:gsLst>
              <a:gs pos="0">
                <a:srgbClr val="043962"/>
              </a:gs>
              <a:gs pos="100000">
                <a:srgbClr val="1D94C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3">
            <a:hlinkClick r:id="rId19"/>
            <a:extLst>
              <a:ext uri="{FF2B5EF4-FFF2-40B4-BE49-F238E27FC236}">
                <a16:creationId xmlns:a16="http://schemas.microsoft.com/office/drawing/2014/main" id="{DA4B13DC-F2FC-E548-B5CB-7B78563B6F17}"/>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7129997" y="369368"/>
            <a:ext cx="192733" cy="192733"/>
          </a:xfrm>
          <a:prstGeom prst="rect">
            <a:avLst/>
          </a:prstGeom>
        </p:spPr>
      </p:pic>
      <p:pic>
        <p:nvPicPr>
          <p:cNvPr id="5" name="Graphique 4">
            <a:hlinkClick r:id="rId22"/>
            <a:extLst>
              <a:ext uri="{FF2B5EF4-FFF2-40B4-BE49-F238E27FC236}">
                <a16:creationId xmlns:a16="http://schemas.microsoft.com/office/drawing/2014/main" id="{2D470FAB-0325-BA4A-B152-F785CEAF23B9}"/>
              </a:ext>
            </a:extLst>
          </p:cNvPr>
          <p:cNvPicPr>
            <a:picLocks noChangeAspect="1"/>
          </p:cNvPicPr>
          <p:nvPr userDrawn="1"/>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748997" y="355602"/>
            <a:ext cx="220267" cy="220267"/>
          </a:xfrm>
          <a:prstGeom prst="rect">
            <a:avLst/>
          </a:prstGeom>
        </p:spPr>
      </p:pic>
      <p:pic>
        <p:nvPicPr>
          <p:cNvPr id="6" name="Graphique 5">
            <a:hlinkClick r:id="rId25"/>
            <a:extLst>
              <a:ext uri="{FF2B5EF4-FFF2-40B4-BE49-F238E27FC236}">
                <a16:creationId xmlns:a16="http://schemas.microsoft.com/office/drawing/2014/main" id="{9C5D71E0-664A-E342-AD11-5AC55817269D}"/>
              </a:ext>
            </a:extLst>
          </p:cNvPr>
          <p:cNvPicPr>
            <a:picLocks noChangeAspect="1"/>
          </p:cNvPicPr>
          <p:nvPr userDrawn="1"/>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7494769" y="341835"/>
            <a:ext cx="247800" cy="247800"/>
          </a:xfrm>
          <a:prstGeom prst="rect">
            <a:avLst/>
          </a:prstGeom>
        </p:spPr>
      </p:pic>
      <p:pic>
        <p:nvPicPr>
          <p:cNvPr id="7" name="Graphique 6">
            <a:hlinkClick r:id="rId28"/>
            <a:extLst>
              <a:ext uri="{FF2B5EF4-FFF2-40B4-BE49-F238E27FC236}">
                <a16:creationId xmlns:a16="http://schemas.microsoft.com/office/drawing/2014/main" id="{746B549B-A264-544D-9938-D116D416CB68}"/>
              </a:ext>
            </a:extLst>
          </p:cNvPr>
          <p:cNvPicPr>
            <a:picLocks noChangeAspect="1"/>
          </p:cNvPicPr>
          <p:nvPr userDrawn="1"/>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6367997" y="355602"/>
            <a:ext cx="220267" cy="220267"/>
          </a:xfrm>
          <a:prstGeom prst="rect">
            <a:avLst/>
          </a:prstGeom>
        </p:spPr>
      </p:pic>
      <p:cxnSp>
        <p:nvCxnSpPr>
          <p:cNvPr id="8" name="Connecteur droit 7">
            <a:extLst>
              <a:ext uri="{FF2B5EF4-FFF2-40B4-BE49-F238E27FC236}">
                <a16:creationId xmlns:a16="http://schemas.microsoft.com/office/drawing/2014/main" id="{1182AF75-045D-8048-9337-2C9BC6D8CC2C}"/>
              </a:ext>
            </a:extLst>
          </p:cNvPr>
          <p:cNvCxnSpPr>
            <a:cxnSpLocks/>
          </p:cNvCxnSpPr>
          <p:nvPr userDrawn="1"/>
        </p:nvCxnSpPr>
        <p:spPr>
          <a:xfrm>
            <a:off x="16139397" y="281226"/>
            <a:ext cx="0" cy="369019"/>
          </a:xfrm>
          <a:prstGeom prst="line">
            <a:avLst/>
          </a:prstGeom>
          <a:ln>
            <a:solidFill>
              <a:srgbClr val="1D94C9"/>
            </a:solidFill>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B4720BDA-CBFC-D64C-91F1-166FDA648B60}"/>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304800" y="-114300"/>
            <a:ext cx="1219200" cy="1624795"/>
          </a:xfrm>
          <a:prstGeom prst="rect">
            <a:avLst/>
          </a:prstGeom>
        </p:spPr>
      </p:pic>
      <p:pic>
        <p:nvPicPr>
          <p:cNvPr id="11" name="Picture 10">
            <a:extLst>
              <a:ext uri="{FF2B5EF4-FFF2-40B4-BE49-F238E27FC236}">
                <a16:creationId xmlns:a16="http://schemas.microsoft.com/office/drawing/2014/main" id="{9A5F2981-A95E-4FA1-AF03-DFC31A7E2DB4}"/>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318736" y="-175908"/>
            <a:ext cx="2631464" cy="1622619"/>
          </a:xfrm>
          <a:prstGeom prst="rect">
            <a:avLst/>
          </a:prstGeom>
        </p:spPr>
      </p:pic>
    </p:spTree>
    <p:extLst>
      <p:ext uri="{BB962C8B-B14F-4D97-AF65-F5344CB8AC3E}">
        <p14:creationId xmlns:p14="http://schemas.microsoft.com/office/powerpoint/2010/main" val="3386769522"/>
      </p:ext>
    </p:extLst>
  </p:cSld>
  <p:clrMap bg1="lt1" tx1="dk1" bg2="lt2" tx2="dk2" accent1="accent1" accent2="accent2" accent3="accent3" accent4="accent4" accent5="accent5" accent6="accent6" hlink="hlink" folHlink="folHlink"/>
  <p:sldLayoutIdLst>
    <p:sldLayoutId id="2147483797" r:id="rId1"/>
    <p:sldLayoutId id="2147483799" r:id="rId2"/>
    <p:sldLayoutId id="2147483801" r:id="rId3"/>
    <p:sldLayoutId id="2147483828" r:id="rId4"/>
    <p:sldLayoutId id="2147483829" r:id="rId5"/>
    <p:sldLayoutId id="2147483802" r:id="rId6"/>
    <p:sldLayoutId id="2147483803" r:id="rId7"/>
    <p:sldLayoutId id="2147483804" r:id="rId8"/>
    <p:sldLayoutId id="2147483805" r:id="rId9"/>
    <p:sldLayoutId id="2147483835" r:id="rId10"/>
    <p:sldLayoutId id="2147483824" r:id="rId11"/>
    <p:sldLayoutId id="2147483831" r:id="rId12"/>
    <p:sldLayoutId id="2147483806" r:id="rId13"/>
    <p:sldLayoutId id="2147483830" r:id="rId14"/>
    <p:sldLayoutId id="2147483823" r:id="rId15"/>
    <p:sldLayoutId id="2147483834" r:id="rId16"/>
    <p:sldLayoutId id="2147483826" r:id="rId17"/>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37.svg"/><Relationship Id="rId5" Type="http://schemas.openxmlformats.org/officeDocument/2006/relationships/image" Target="../media/image3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72.png"/><Relationship Id="rId4"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73.png"/><Relationship Id="rId4"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E9F74B4F-E293-CD4C-B5E4-0CD1AAE16E23}"/>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p:blipFill>
        <p:spPr>
          <a:xfrm>
            <a:off x="113308" y="1"/>
            <a:ext cx="18061384" cy="9030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Espace réservé du texte 16">
            <a:extLst>
              <a:ext uri="{FF2B5EF4-FFF2-40B4-BE49-F238E27FC236}">
                <a16:creationId xmlns:a16="http://schemas.microsoft.com/office/drawing/2014/main" id="{2DD492D3-F5E5-9648-8828-F0C1B81103DF}"/>
              </a:ext>
            </a:extLst>
          </p:cNvPr>
          <p:cNvSpPr>
            <a:spLocks noGrp="1"/>
          </p:cNvSpPr>
          <p:nvPr>
            <p:ph type="body" sz="quarter" idx="16"/>
          </p:nvPr>
        </p:nvSpPr>
        <p:spPr/>
        <p:txBody>
          <a:bodyPr/>
          <a:lstStyle/>
          <a:p>
            <a:r>
              <a:rPr lang="fr-FR" dirty="0" err="1"/>
              <a:t>MSc</a:t>
            </a:r>
            <a:r>
              <a:rPr lang="fr-FR" dirty="0"/>
              <a:t> Embedded </a:t>
            </a:r>
            <a:r>
              <a:rPr lang="fr-FR" dirty="0" err="1"/>
              <a:t>Systems</a:t>
            </a:r>
            <a:endParaRPr lang="fr-FR" dirty="0"/>
          </a:p>
        </p:txBody>
      </p:sp>
      <p:sp>
        <p:nvSpPr>
          <p:cNvPr id="18" name="Espace réservé du texte 17">
            <a:extLst>
              <a:ext uri="{FF2B5EF4-FFF2-40B4-BE49-F238E27FC236}">
                <a16:creationId xmlns:a16="http://schemas.microsoft.com/office/drawing/2014/main" id="{5B4291DB-8748-F343-89A4-0A9D900A71AB}"/>
              </a:ext>
            </a:extLst>
          </p:cNvPr>
          <p:cNvSpPr>
            <a:spLocks noGrp="1"/>
          </p:cNvSpPr>
          <p:nvPr>
            <p:ph type="body" sz="quarter" idx="17"/>
          </p:nvPr>
        </p:nvSpPr>
        <p:spPr/>
        <p:txBody>
          <a:bodyPr/>
          <a:lstStyle/>
          <a:p>
            <a:r>
              <a:rPr lang="fr-FR" dirty="0"/>
              <a:t>Saumil Sachdeva</a:t>
            </a:r>
          </a:p>
        </p:txBody>
      </p:sp>
      <p:sp>
        <p:nvSpPr>
          <p:cNvPr id="14" name="Espace réservé du texte 13">
            <a:extLst>
              <a:ext uri="{FF2B5EF4-FFF2-40B4-BE49-F238E27FC236}">
                <a16:creationId xmlns:a16="http://schemas.microsoft.com/office/drawing/2014/main" id="{03A72AE6-CFD7-F947-855B-5554730EDEC2}"/>
              </a:ext>
            </a:extLst>
          </p:cNvPr>
          <p:cNvSpPr>
            <a:spLocks noGrp="1"/>
          </p:cNvSpPr>
          <p:nvPr>
            <p:ph type="body" sz="quarter" idx="10"/>
          </p:nvPr>
        </p:nvSpPr>
        <p:spPr>
          <a:xfrm>
            <a:off x="1188054" y="2913376"/>
            <a:ext cx="14404763" cy="770296"/>
          </a:xfrm>
        </p:spPr>
        <p:txBody>
          <a:bodyPr/>
          <a:lstStyle/>
          <a:p>
            <a:r>
              <a:rPr lang="fr-FR" dirty="0" err="1"/>
              <a:t>Detection</a:t>
            </a:r>
            <a:r>
              <a:rPr lang="fr-FR" dirty="0"/>
              <a:t> and </a:t>
            </a:r>
            <a:r>
              <a:rPr lang="fr-FR" dirty="0" err="1"/>
              <a:t>Tracking</a:t>
            </a:r>
            <a:r>
              <a:rPr lang="fr-FR" dirty="0"/>
              <a:t> of a Fast Moving Object in Squash </a:t>
            </a:r>
            <a:r>
              <a:rPr lang="fr-FR" dirty="0" err="1"/>
              <a:t>using</a:t>
            </a:r>
            <a:r>
              <a:rPr lang="fr-FR" dirty="0"/>
              <a:t> a Low-Cost </a:t>
            </a:r>
            <a:r>
              <a:rPr lang="fr-FR" dirty="0" err="1"/>
              <a:t>Approach</a:t>
            </a:r>
            <a:endParaRPr lang="fr-FR" dirty="0"/>
          </a:p>
        </p:txBody>
      </p:sp>
      <p:sp>
        <p:nvSpPr>
          <p:cNvPr id="15" name="Espace réservé du texte 14">
            <a:extLst>
              <a:ext uri="{FF2B5EF4-FFF2-40B4-BE49-F238E27FC236}">
                <a16:creationId xmlns:a16="http://schemas.microsoft.com/office/drawing/2014/main" id="{0D6981BE-3498-AC42-9F92-A8CB5D3E3558}"/>
              </a:ext>
            </a:extLst>
          </p:cNvPr>
          <p:cNvSpPr>
            <a:spLocks noGrp="1"/>
          </p:cNvSpPr>
          <p:nvPr>
            <p:ph type="body" sz="quarter" idx="15"/>
          </p:nvPr>
        </p:nvSpPr>
        <p:spPr>
          <a:xfrm>
            <a:off x="1626442" y="2388271"/>
            <a:ext cx="14404763" cy="521419"/>
          </a:xfrm>
        </p:spPr>
        <p:txBody>
          <a:bodyPr/>
          <a:lstStyle/>
          <a:p>
            <a:r>
              <a:rPr lang="fr-FR" dirty="0"/>
              <a:t>A </a:t>
            </a:r>
            <a:r>
              <a:rPr lang="fr-FR" dirty="0" err="1"/>
              <a:t>Master’s</a:t>
            </a:r>
            <a:r>
              <a:rPr lang="fr-FR" dirty="0"/>
              <a:t> </a:t>
            </a:r>
            <a:r>
              <a:rPr lang="fr-FR" dirty="0" err="1"/>
              <a:t>Thesis</a:t>
            </a:r>
            <a:r>
              <a:rPr lang="fr-FR" dirty="0"/>
              <a:t> on</a:t>
            </a:r>
          </a:p>
        </p:txBody>
      </p:sp>
      <p:sp>
        <p:nvSpPr>
          <p:cNvPr id="19" name="Espace réservé du texte 18">
            <a:extLst>
              <a:ext uri="{FF2B5EF4-FFF2-40B4-BE49-F238E27FC236}">
                <a16:creationId xmlns:a16="http://schemas.microsoft.com/office/drawing/2014/main" id="{C2B84D1F-2133-AF48-8903-5948E79EEE35}"/>
              </a:ext>
            </a:extLst>
          </p:cNvPr>
          <p:cNvSpPr>
            <a:spLocks noGrp="1"/>
          </p:cNvSpPr>
          <p:nvPr>
            <p:ph type="body" sz="quarter" idx="18"/>
          </p:nvPr>
        </p:nvSpPr>
        <p:spPr>
          <a:xfrm>
            <a:off x="15773400" y="9419527"/>
            <a:ext cx="515611" cy="521419"/>
          </a:xfrm>
        </p:spPr>
        <p:txBody>
          <a:bodyPr/>
          <a:lstStyle/>
          <a:p>
            <a:r>
              <a:rPr lang="fr-FR" dirty="0"/>
              <a:t>16</a:t>
            </a:r>
          </a:p>
        </p:txBody>
      </p:sp>
      <p:sp>
        <p:nvSpPr>
          <p:cNvPr id="20" name="Espace réservé du texte 19">
            <a:extLst>
              <a:ext uri="{FF2B5EF4-FFF2-40B4-BE49-F238E27FC236}">
                <a16:creationId xmlns:a16="http://schemas.microsoft.com/office/drawing/2014/main" id="{EAE183E6-F564-344C-BA75-B37E9E641F7D}"/>
              </a:ext>
            </a:extLst>
          </p:cNvPr>
          <p:cNvSpPr>
            <a:spLocks noGrp="1"/>
          </p:cNvSpPr>
          <p:nvPr>
            <p:ph type="body" sz="quarter" idx="19"/>
          </p:nvPr>
        </p:nvSpPr>
        <p:spPr/>
        <p:txBody>
          <a:bodyPr/>
          <a:lstStyle/>
          <a:p>
            <a:r>
              <a:rPr lang="fr-FR" dirty="0"/>
              <a:t>07</a:t>
            </a:r>
          </a:p>
        </p:txBody>
      </p:sp>
      <p:sp>
        <p:nvSpPr>
          <p:cNvPr id="21" name="Espace réservé du texte 20">
            <a:extLst>
              <a:ext uri="{FF2B5EF4-FFF2-40B4-BE49-F238E27FC236}">
                <a16:creationId xmlns:a16="http://schemas.microsoft.com/office/drawing/2014/main" id="{D47AB1E5-F07A-6E4F-8696-795A771FDCD2}"/>
              </a:ext>
            </a:extLst>
          </p:cNvPr>
          <p:cNvSpPr>
            <a:spLocks noGrp="1"/>
          </p:cNvSpPr>
          <p:nvPr>
            <p:ph type="body" sz="quarter" idx="20"/>
          </p:nvPr>
        </p:nvSpPr>
        <p:spPr/>
        <p:txBody>
          <a:bodyPr/>
          <a:lstStyle/>
          <a:p>
            <a:r>
              <a:rPr lang="fr-FR" dirty="0"/>
              <a:t>2019</a:t>
            </a:r>
          </a:p>
        </p:txBody>
      </p:sp>
      <p:sp>
        <p:nvSpPr>
          <p:cNvPr id="22" name="Espace réservé du texte 21">
            <a:extLst>
              <a:ext uri="{FF2B5EF4-FFF2-40B4-BE49-F238E27FC236}">
                <a16:creationId xmlns:a16="http://schemas.microsoft.com/office/drawing/2014/main" id="{7E71B4BA-F8F7-4541-851E-F66C9A049F55}"/>
              </a:ext>
            </a:extLst>
          </p:cNvPr>
          <p:cNvSpPr>
            <a:spLocks noGrp="1"/>
          </p:cNvSpPr>
          <p:nvPr>
            <p:ph type="body" sz="quarter" idx="21"/>
          </p:nvPr>
        </p:nvSpPr>
        <p:spPr>
          <a:xfrm>
            <a:off x="10508260" y="9459307"/>
            <a:ext cx="6126449" cy="1001589"/>
          </a:xfrm>
        </p:spPr>
        <p:txBody>
          <a:bodyPr/>
          <a:lstStyle/>
          <a:p>
            <a:pPr algn="ctr"/>
            <a:r>
              <a:rPr lang="nl-NL" sz="2200" u="sng" dirty="0"/>
              <a:t>Committee</a:t>
            </a:r>
          </a:p>
          <a:p>
            <a:pPr algn="l"/>
            <a:r>
              <a:rPr lang="nl-NL" sz="2000" dirty="0"/>
              <a:t>Dr. ir. J.S.S.M. Wong	        </a:t>
            </a:r>
            <a:r>
              <a:rPr lang="en-US" sz="2000" dirty="0"/>
              <a:t>Dr. Ir. D. </a:t>
            </a:r>
            <a:r>
              <a:rPr lang="en-US" sz="2000" dirty="0" err="1"/>
              <a:t>Blom</a:t>
            </a:r>
            <a:r>
              <a:rPr lang="en-US" sz="2000" dirty="0"/>
              <a:t> </a:t>
            </a:r>
            <a:endParaRPr lang="nl-NL" sz="2000" dirty="0"/>
          </a:p>
          <a:p>
            <a:pPr algn="l"/>
            <a:r>
              <a:rPr lang="nl-NL" sz="2000" dirty="0"/>
              <a:t>Dr. ir. A.J. van Genderen        </a:t>
            </a:r>
            <a:r>
              <a:rPr lang="en-US" sz="2000" dirty="0"/>
              <a:t>Dr. A. </a:t>
            </a:r>
            <a:r>
              <a:rPr lang="en-US" sz="2000" dirty="0" err="1"/>
              <a:t>Prins</a:t>
            </a:r>
            <a:r>
              <a:rPr lang="en-US" sz="2000" dirty="0"/>
              <a:t> </a:t>
            </a:r>
            <a:endParaRPr lang="nl-NL" sz="2000" dirty="0"/>
          </a:p>
          <a:p>
            <a:pPr algn="l"/>
            <a:r>
              <a:rPr lang="en-US" sz="2000" dirty="0"/>
              <a:t>Dr. M. Zuniga </a:t>
            </a:r>
            <a:br>
              <a:rPr lang="en-US" sz="2000" dirty="0"/>
            </a:br>
            <a:br>
              <a:rPr lang="nl-NL" sz="2000" dirty="0"/>
            </a:br>
            <a:endParaRPr lang="fr-FR" sz="2000" dirty="0"/>
          </a:p>
        </p:txBody>
      </p:sp>
      <p:pic>
        <p:nvPicPr>
          <p:cNvPr id="23" name="Imagen 22">
            <a:extLst>
              <a:ext uri="{FF2B5EF4-FFF2-40B4-BE49-F238E27FC236}">
                <a16:creationId xmlns:a16="http://schemas.microsoft.com/office/drawing/2014/main" id="{AE000E15-C998-0C42-BE0E-C69D3CC74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0435" y="7982180"/>
            <a:ext cx="1315175" cy="2209800"/>
          </a:xfrm>
          <a:prstGeom prst="rect">
            <a:avLst/>
          </a:prstGeom>
        </p:spPr>
      </p:pic>
      <p:pic>
        <p:nvPicPr>
          <p:cNvPr id="3" name="Picture 2">
            <a:extLst>
              <a:ext uri="{FF2B5EF4-FFF2-40B4-BE49-F238E27FC236}">
                <a16:creationId xmlns:a16="http://schemas.microsoft.com/office/drawing/2014/main" id="{B0E0A0C1-0190-4918-8BB2-3B04670C00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9579" y="8805069"/>
            <a:ext cx="3552825" cy="2190750"/>
          </a:xfrm>
          <a:prstGeom prst="rect">
            <a:avLst/>
          </a:prstGeom>
        </p:spPr>
      </p:pic>
    </p:spTree>
    <p:extLst>
      <p:ext uri="{BB962C8B-B14F-4D97-AF65-F5344CB8AC3E}">
        <p14:creationId xmlns:p14="http://schemas.microsoft.com/office/powerpoint/2010/main" val="3933442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Process Overview And Related Work</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Related Work and Hypotheses</a:t>
            </a:r>
          </a:p>
        </p:txBody>
      </p:sp>
      <p:sp>
        <p:nvSpPr>
          <p:cNvPr id="7" name="TextBox 6">
            <a:extLst>
              <a:ext uri="{FF2B5EF4-FFF2-40B4-BE49-F238E27FC236}">
                <a16:creationId xmlns:a16="http://schemas.microsoft.com/office/drawing/2014/main" id="{75A6BDC0-FB34-4834-97EB-F20A4FB26F4F}"/>
              </a:ext>
            </a:extLst>
          </p:cNvPr>
          <p:cNvSpPr txBox="1"/>
          <p:nvPr/>
        </p:nvSpPr>
        <p:spPr>
          <a:xfrm>
            <a:off x="1353312" y="3262472"/>
            <a:ext cx="15709392" cy="5632311"/>
          </a:xfrm>
          <a:prstGeom prst="rect">
            <a:avLst/>
          </a:prstGeom>
          <a:noFill/>
        </p:spPr>
        <p:txBody>
          <a:bodyPr wrap="square" rtlCol="0">
            <a:spAutoFit/>
          </a:bodyPr>
          <a:lstStyle/>
          <a:p>
            <a:pPr marL="457200" indent="-457200">
              <a:buFont typeface="Arial" panose="020B0604020202020204" pitchFamily="34" charset="0"/>
              <a:buChar char="•"/>
            </a:pPr>
            <a:r>
              <a:rPr lang="en-IN" sz="3600" dirty="0"/>
              <a:t>Dataset-&gt; Single Camera, Multiple Cameras, </a:t>
            </a:r>
            <a:r>
              <a:rPr lang="en-IN" sz="3600" b="1" dirty="0"/>
              <a:t>Broadcast TV Videos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Foreground Extraction-&gt; Background Modelling, </a:t>
            </a:r>
            <a:r>
              <a:rPr lang="en-IN" sz="3600" b="1" dirty="0"/>
              <a:t>Frame Differencing</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Ball Detection-&gt; </a:t>
            </a:r>
            <a:r>
              <a:rPr lang="en-IN" sz="3600" dirty="0" err="1"/>
              <a:t>Color</a:t>
            </a:r>
            <a:r>
              <a:rPr lang="en-IN" sz="3600" dirty="0"/>
              <a:t>, Shape, </a:t>
            </a:r>
            <a:r>
              <a:rPr lang="en-IN" sz="3600" b="1" dirty="0"/>
              <a:t>Size</a:t>
            </a:r>
            <a:r>
              <a:rPr lang="en-IN" sz="3600" dirty="0"/>
              <a:t>, </a:t>
            </a:r>
            <a:r>
              <a:rPr lang="en-IN" sz="3600" b="1" dirty="0"/>
              <a:t>Region</a:t>
            </a:r>
            <a:r>
              <a:rPr lang="en-IN" sz="3600" dirty="0"/>
              <a:t>, </a:t>
            </a:r>
            <a:r>
              <a:rPr lang="en-IN" sz="3600" b="1" dirty="0"/>
              <a:t>Velocity</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Ball Tracking-&gt; </a:t>
            </a:r>
            <a:r>
              <a:rPr lang="en-IN" sz="3600" b="1" dirty="0"/>
              <a:t>Kalman Filter</a:t>
            </a:r>
            <a:r>
              <a:rPr lang="en-IN" sz="3600" dirty="0"/>
              <a:t>, Particle Filter, Trajectory-based approach, Data-association </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Platforms-&gt; High-computation platforms in every work</a:t>
            </a:r>
          </a:p>
        </p:txBody>
      </p:sp>
    </p:spTree>
    <p:extLst>
      <p:ext uri="{BB962C8B-B14F-4D97-AF65-F5344CB8AC3E}">
        <p14:creationId xmlns:p14="http://schemas.microsoft.com/office/powerpoint/2010/main" val="1343058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8DA55B08-0CB8-B44C-A3FC-50F066084E8C}"/>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a:stretch/>
        </p:blipFill>
        <p:spPr>
          <a:xfrm>
            <a:off x="0" y="0"/>
            <a:ext cx="18288000" cy="10287000"/>
          </a:xfrm>
        </p:spPr>
      </p:pic>
      <p:sp>
        <p:nvSpPr>
          <p:cNvPr id="26" name="Espace réservé du texte 25">
            <a:extLst>
              <a:ext uri="{FF2B5EF4-FFF2-40B4-BE49-F238E27FC236}">
                <a16:creationId xmlns:a16="http://schemas.microsoft.com/office/drawing/2014/main" id="{62C5FBCE-73B1-F942-A397-82241370319F}"/>
              </a:ext>
            </a:extLst>
          </p:cNvPr>
          <p:cNvSpPr>
            <a:spLocks noGrp="1"/>
          </p:cNvSpPr>
          <p:nvPr>
            <p:ph type="body" sz="quarter" idx="10"/>
          </p:nvPr>
        </p:nvSpPr>
        <p:spPr>
          <a:xfrm>
            <a:off x="2029967" y="3866388"/>
            <a:ext cx="14228064" cy="3581400"/>
          </a:xfrm>
        </p:spPr>
        <p:txBody>
          <a:bodyPr/>
          <a:lstStyle/>
          <a:p>
            <a:r>
              <a:rPr lang="en-US" dirty="0"/>
              <a:t>Pre </a:t>
            </a:r>
            <a:br>
              <a:rPr lang="en-US" dirty="0"/>
            </a:br>
            <a:r>
              <a:rPr lang="en-US" dirty="0"/>
              <a:t>Processing</a:t>
            </a:r>
          </a:p>
        </p:txBody>
      </p:sp>
      <p:sp>
        <p:nvSpPr>
          <p:cNvPr id="8" name="Ellipse 7">
            <a:extLst>
              <a:ext uri="{FF2B5EF4-FFF2-40B4-BE49-F238E27FC236}">
                <a16:creationId xmlns:a16="http://schemas.microsoft.com/office/drawing/2014/main" id="{5DBE4DF9-C295-A345-9803-CF1B3D4C9D8F}"/>
              </a:ext>
            </a:extLst>
          </p:cNvPr>
          <p:cNvSpPr/>
          <p:nvPr/>
        </p:nvSpPr>
        <p:spPr>
          <a:xfrm>
            <a:off x="8551349" y="1032616"/>
            <a:ext cx="1185301" cy="11853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accent4"/>
                </a:solidFill>
              </a:rPr>
              <a:t>3</a:t>
            </a:r>
            <a:endParaRPr lang="en-US" sz="4400" b="1" dirty="0">
              <a:solidFill>
                <a:schemeClr val="accent4"/>
              </a:solidFill>
            </a:endParaRPr>
          </a:p>
        </p:txBody>
      </p:sp>
    </p:spTree>
    <p:extLst>
      <p:ext uri="{BB962C8B-B14F-4D97-AF65-F5344CB8AC3E}">
        <p14:creationId xmlns:p14="http://schemas.microsoft.com/office/powerpoint/2010/main" val="1134816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Pre Processing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Dataset</a:t>
            </a:r>
          </a:p>
        </p:txBody>
      </p:sp>
      <p:pic>
        <p:nvPicPr>
          <p:cNvPr id="6" name="Picture 5">
            <a:extLst>
              <a:ext uri="{FF2B5EF4-FFF2-40B4-BE49-F238E27FC236}">
                <a16:creationId xmlns:a16="http://schemas.microsoft.com/office/drawing/2014/main" id="{3F5D5B45-7D72-4E92-9CA3-CBA5EE029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47" y="3676840"/>
            <a:ext cx="11665123" cy="4699064"/>
          </a:xfrm>
          <a:prstGeom prst="rect">
            <a:avLst/>
          </a:prstGeom>
        </p:spPr>
      </p:pic>
      <p:sp>
        <p:nvSpPr>
          <p:cNvPr id="7" name="TextBox 6">
            <a:extLst>
              <a:ext uri="{FF2B5EF4-FFF2-40B4-BE49-F238E27FC236}">
                <a16:creationId xmlns:a16="http://schemas.microsoft.com/office/drawing/2014/main" id="{EBE316FA-99D9-4625-9A00-1A9FEBFCE566}"/>
              </a:ext>
            </a:extLst>
          </p:cNvPr>
          <p:cNvSpPr txBox="1"/>
          <p:nvPr/>
        </p:nvSpPr>
        <p:spPr>
          <a:xfrm>
            <a:off x="13100345" y="3790626"/>
            <a:ext cx="4236679" cy="5632311"/>
          </a:xfrm>
          <a:prstGeom prst="rect">
            <a:avLst/>
          </a:prstGeom>
          <a:noFill/>
        </p:spPr>
        <p:txBody>
          <a:bodyPr wrap="square" rtlCol="0">
            <a:spAutoFit/>
          </a:bodyPr>
          <a:lstStyle/>
          <a:p>
            <a:pPr marL="457200" indent="-457200">
              <a:buFont typeface="Arial" panose="020B0604020202020204" pitchFamily="34" charset="0"/>
              <a:buChar char="•"/>
            </a:pPr>
            <a:r>
              <a:rPr lang="en-IN" sz="3600" dirty="0"/>
              <a:t>10 shot rallies from 5 different broadcast matches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Total 2500 Image Frames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25 FPS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720p Resolution</a:t>
            </a:r>
            <a:endParaRPr lang="en-US" sz="3600" dirty="0"/>
          </a:p>
        </p:txBody>
      </p:sp>
    </p:spTree>
    <p:extLst>
      <p:ext uri="{BB962C8B-B14F-4D97-AF65-F5344CB8AC3E}">
        <p14:creationId xmlns:p14="http://schemas.microsoft.com/office/powerpoint/2010/main" val="3689260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Pre Processing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Overview</a:t>
            </a:r>
          </a:p>
        </p:txBody>
      </p:sp>
      <p:pic>
        <p:nvPicPr>
          <p:cNvPr id="8" name="Picture 7">
            <a:extLst>
              <a:ext uri="{FF2B5EF4-FFF2-40B4-BE49-F238E27FC236}">
                <a16:creationId xmlns:a16="http://schemas.microsoft.com/office/drawing/2014/main" id="{7C9E334D-75AA-4A84-BD40-867A03C05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607" y="2425363"/>
            <a:ext cx="8654225" cy="7745645"/>
          </a:xfrm>
          <a:prstGeom prst="rect">
            <a:avLst/>
          </a:prstGeom>
        </p:spPr>
      </p:pic>
    </p:spTree>
    <p:extLst>
      <p:ext uri="{BB962C8B-B14F-4D97-AF65-F5344CB8AC3E}">
        <p14:creationId xmlns:p14="http://schemas.microsoft.com/office/powerpoint/2010/main" val="456131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Pre Processing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r>
              <a:rPr lang="en-GB" dirty="0"/>
              <a:t>FOREGROUND EXTRACTION</a:t>
            </a:r>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Conversion to grayscale</a:t>
            </a:r>
          </a:p>
        </p:txBody>
      </p:sp>
      <p:pic>
        <p:nvPicPr>
          <p:cNvPr id="6" name="Picture 5">
            <a:extLst>
              <a:ext uri="{FF2B5EF4-FFF2-40B4-BE49-F238E27FC236}">
                <a16:creationId xmlns:a16="http://schemas.microsoft.com/office/drawing/2014/main" id="{31892D95-8A39-4B1F-90A9-2B6A7CEC7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262" y="4260425"/>
            <a:ext cx="10282266" cy="4623745"/>
          </a:xfrm>
          <a:prstGeom prst="rect">
            <a:avLst/>
          </a:prstGeom>
        </p:spPr>
      </p:pic>
      <p:sp>
        <p:nvSpPr>
          <p:cNvPr id="7" name="TextBox 6">
            <a:extLst>
              <a:ext uri="{FF2B5EF4-FFF2-40B4-BE49-F238E27FC236}">
                <a16:creationId xmlns:a16="http://schemas.microsoft.com/office/drawing/2014/main" id="{5BF5AFF2-598B-428D-8F22-A59F9C1A417C}"/>
              </a:ext>
            </a:extLst>
          </p:cNvPr>
          <p:cNvSpPr txBox="1"/>
          <p:nvPr/>
        </p:nvSpPr>
        <p:spPr>
          <a:xfrm>
            <a:off x="347472" y="2938182"/>
            <a:ext cx="7059168" cy="6894195"/>
          </a:xfrm>
          <a:prstGeom prst="rect">
            <a:avLst/>
          </a:prstGeom>
          <a:noFill/>
        </p:spPr>
        <p:txBody>
          <a:bodyPr wrap="square" rtlCol="0">
            <a:spAutoFit/>
          </a:bodyPr>
          <a:lstStyle/>
          <a:p>
            <a:pPr marL="457200" indent="-457200">
              <a:buFont typeface="Arial" panose="020B0604020202020204" pitchFamily="34" charset="0"/>
              <a:buChar char="•"/>
            </a:pPr>
            <a:r>
              <a:rPr lang="en-IN" sz="3400" dirty="0"/>
              <a:t>Computer Vision, like Human vision, depends on contrasts and patterns</a:t>
            </a:r>
          </a:p>
          <a:p>
            <a:pPr marL="457200" indent="-457200">
              <a:buFont typeface="Arial" panose="020B0604020202020204" pitchFamily="34" charset="0"/>
              <a:buChar char="•"/>
            </a:pPr>
            <a:endParaRPr lang="en-IN" sz="3400" dirty="0"/>
          </a:p>
          <a:p>
            <a:pPr marL="457200" indent="-457200">
              <a:buFont typeface="Arial" panose="020B0604020202020204" pitchFamily="34" charset="0"/>
              <a:buChar char="•"/>
            </a:pPr>
            <a:r>
              <a:rPr lang="en-US" sz="3400" dirty="0"/>
              <a:t>Information of an image is captured more</a:t>
            </a:r>
            <a:br>
              <a:rPr lang="en-US" sz="3400" dirty="0"/>
            </a:br>
            <a:r>
              <a:rPr lang="en-US" sz="3400" dirty="0"/>
              <a:t>in the luminance component (Intensity)</a:t>
            </a:r>
            <a:br>
              <a:rPr lang="en-US" sz="3400" dirty="0"/>
            </a:br>
            <a:r>
              <a:rPr lang="en-US" sz="3400" dirty="0"/>
              <a:t>compared to the chrominance component</a:t>
            </a:r>
            <a:br>
              <a:rPr lang="en-US" sz="3400" dirty="0"/>
            </a:br>
            <a:r>
              <a:rPr lang="en-US" sz="3400" dirty="0"/>
              <a:t>(Color) </a:t>
            </a:r>
            <a:br>
              <a:rPr lang="en-US" sz="3400" dirty="0"/>
            </a:br>
            <a:endParaRPr lang="en-US" sz="3400" dirty="0"/>
          </a:p>
          <a:p>
            <a:pPr marL="457200" indent="-457200">
              <a:buFont typeface="Arial" panose="020B0604020202020204" pitchFamily="34" charset="0"/>
              <a:buChar char="•"/>
            </a:pPr>
            <a:r>
              <a:rPr lang="en-US" sz="3400" dirty="0"/>
              <a:t>Greyscale image is easier to process</a:t>
            </a:r>
            <a:br>
              <a:rPr lang="en-US" sz="3400" dirty="0"/>
            </a:br>
            <a:r>
              <a:rPr lang="en-US" sz="3400" dirty="0"/>
              <a:t>computationally </a:t>
            </a:r>
          </a:p>
        </p:txBody>
      </p:sp>
    </p:spTree>
    <p:extLst>
      <p:ext uri="{BB962C8B-B14F-4D97-AF65-F5344CB8AC3E}">
        <p14:creationId xmlns:p14="http://schemas.microsoft.com/office/powerpoint/2010/main" val="3488824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Pre Processing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r>
              <a:rPr lang="en-GB" dirty="0"/>
              <a:t>FOREGROUND EXTRACTION</a:t>
            </a:r>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Gaussian Filtering</a:t>
            </a:r>
          </a:p>
        </p:txBody>
      </p:sp>
      <p:pic>
        <p:nvPicPr>
          <p:cNvPr id="6" name="Picture 5">
            <a:extLst>
              <a:ext uri="{FF2B5EF4-FFF2-40B4-BE49-F238E27FC236}">
                <a16:creationId xmlns:a16="http://schemas.microsoft.com/office/drawing/2014/main" id="{31C93425-217F-47F8-8292-9802BEA2F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107" y="3147441"/>
            <a:ext cx="11097785" cy="3070479"/>
          </a:xfrm>
          <a:prstGeom prst="rect">
            <a:avLst/>
          </a:prstGeom>
        </p:spPr>
      </p:pic>
      <p:sp>
        <p:nvSpPr>
          <p:cNvPr id="7" name="TextBox 6">
            <a:extLst>
              <a:ext uri="{FF2B5EF4-FFF2-40B4-BE49-F238E27FC236}">
                <a16:creationId xmlns:a16="http://schemas.microsoft.com/office/drawing/2014/main" id="{30D7758A-0A9B-4905-82C5-4E984FA267BF}"/>
              </a:ext>
            </a:extLst>
          </p:cNvPr>
          <p:cNvSpPr txBox="1"/>
          <p:nvPr/>
        </p:nvSpPr>
        <p:spPr>
          <a:xfrm>
            <a:off x="3595107" y="6693408"/>
            <a:ext cx="11097785" cy="3831818"/>
          </a:xfrm>
          <a:prstGeom prst="rect">
            <a:avLst/>
          </a:prstGeom>
          <a:noFill/>
        </p:spPr>
        <p:txBody>
          <a:bodyPr wrap="square" rtlCol="0">
            <a:spAutoFit/>
          </a:bodyPr>
          <a:lstStyle/>
          <a:p>
            <a:pPr marL="457200" indent="-457200">
              <a:buFont typeface="Arial" panose="020B0604020202020204" pitchFamily="34" charset="0"/>
              <a:buChar char="•"/>
            </a:pPr>
            <a:r>
              <a:rPr lang="en-US" sz="3600" dirty="0"/>
              <a:t>Gaussian Filter is a Linear Filter -&gt; Fast! </a:t>
            </a:r>
            <a:br>
              <a:rPr lang="en-US" sz="3600" dirty="0"/>
            </a:br>
            <a:endParaRPr lang="en-US" sz="3600" dirty="0"/>
          </a:p>
          <a:p>
            <a:pPr marL="457200" indent="-457200">
              <a:buFont typeface="Arial" panose="020B0604020202020204" pitchFamily="34" charset="0"/>
              <a:buChar char="•"/>
            </a:pPr>
            <a:r>
              <a:rPr lang="en-US" sz="3600" dirty="0"/>
              <a:t>Doesn’t preserve edges like the Median Filter </a:t>
            </a:r>
            <a:br>
              <a:rPr lang="en-US" sz="3600" dirty="0"/>
            </a:br>
            <a:endParaRPr lang="en-US" sz="3600" dirty="0"/>
          </a:p>
          <a:p>
            <a:pPr marL="457200" indent="-457200">
              <a:buFont typeface="Arial" panose="020B0604020202020204" pitchFamily="34" charset="0"/>
              <a:buChar char="•"/>
            </a:pPr>
            <a:r>
              <a:rPr lang="en-US" sz="3600" dirty="0"/>
              <a:t>The property of Separable Convolution means it is</a:t>
            </a:r>
            <a:br>
              <a:rPr lang="en-US" sz="3600" dirty="0"/>
            </a:br>
            <a:r>
              <a:rPr lang="en-US" sz="3600" dirty="0"/>
              <a:t>Memory Efficient! </a:t>
            </a:r>
            <a:br>
              <a:rPr lang="en-US" dirty="0"/>
            </a:br>
            <a:endParaRPr lang="en-US" dirty="0"/>
          </a:p>
        </p:txBody>
      </p:sp>
    </p:spTree>
    <p:extLst>
      <p:ext uri="{BB962C8B-B14F-4D97-AF65-F5344CB8AC3E}">
        <p14:creationId xmlns:p14="http://schemas.microsoft.com/office/powerpoint/2010/main" val="545308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Pre Processing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r>
              <a:rPr lang="en-GB" dirty="0"/>
              <a:t>FOREGROUND EXTRACTION</a:t>
            </a:r>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Frame Differencing</a:t>
            </a:r>
          </a:p>
        </p:txBody>
      </p:sp>
      <p:pic>
        <p:nvPicPr>
          <p:cNvPr id="6" name="Picture 5">
            <a:extLst>
              <a:ext uri="{FF2B5EF4-FFF2-40B4-BE49-F238E27FC236}">
                <a16:creationId xmlns:a16="http://schemas.microsoft.com/office/drawing/2014/main" id="{FABE2087-0122-4E11-88E3-386BA5A6D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954" y="2425363"/>
            <a:ext cx="8124825" cy="4572000"/>
          </a:xfrm>
          <a:prstGeom prst="rect">
            <a:avLst/>
          </a:prstGeom>
        </p:spPr>
      </p:pic>
      <p:pic>
        <p:nvPicPr>
          <p:cNvPr id="8" name="Picture 7">
            <a:extLst>
              <a:ext uri="{FF2B5EF4-FFF2-40B4-BE49-F238E27FC236}">
                <a16:creationId xmlns:a16="http://schemas.microsoft.com/office/drawing/2014/main" id="{744F1D71-4D96-4950-BF3D-E513D0CFB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222" y="2425363"/>
            <a:ext cx="8124825" cy="4572000"/>
          </a:xfrm>
          <a:prstGeom prst="rect">
            <a:avLst/>
          </a:prstGeom>
        </p:spPr>
      </p:pic>
      <p:sp>
        <p:nvSpPr>
          <p:cNvPr id="9" name="TextBox 8">
            <a:extLst>
              <a:ext uri="{FF2B5EF4-FFF2-40B4-BE49-F238E27FC236}">
                <a16:creationId xmlns:a16="http://schemas.microsoft.com/office/drawing/2014/main" id="{AAD5634F-7AA0-4C54-AC38-0C330912EB99}"/>
              </a:ext>
            </a:extLst>
          </p:cNvPr>
          <p:cNvSpPr txBox="1"/>
          <p:nvPr/>
        </p:nvSpPr>
        <p:spPr>
          <a:xfrm>
            <a:off x="1704841" y="7238390"/>
            <a:ext cx="14878317" cy="3277820"/>
          </a:xfrm>
          <a:prstGeom prst="rect">
            <a:avLst/>
          </a:prstGeom>
          <a:noFill/>
        </p:spPr>
        <p:txBody>
          <a:bodyPr wrap="square" rtlCol="0">
            <a:spAutoFit/>
          </a:bodyPr>
          <a:lstStyle/>
          <a:p>
            <a:pPr marL="457200" indent="-457200">
              <a:buFont typeface="Arial" panose="020B0604020202020204" pitchFamily="34" charset="0"/>
              <a:buChar char="•"/>
            </a:pPr>
            <a:r>
              <a:rPr lang="en-US" sz="3600" dirty="0"/>
              <a:t>Two Diﬀerence images created from 3 consecutive image frames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Pros-&gt; Faster than creating and working with a background model</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Cons -&gt; Not as robust to noise and camera movement </a:t>
            </a:r>
            <a:br>
              <a:rPr lang="en-US" dirty="0"/>
            </a:br>
            <a:endParaRPr lang="en-US" dirty="0"/>
          </a:p>
        </p:txBody>
      </p:sp>
    </p:spTree>
    <p:extLst>
      <p:ext uri="{BB962C8B-B14F-4D97-AF65-F5344CB8AC3E}">
        <p14:creationId xmlns:p14="http://schemas.microsoft.com/office/powerpoint/2010/main" val="466730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Pre Processing</a:t>
            </a:r>
          </a:p>
        </p:txBody>
      </p:sp>
      <p:sp>
        <p:nvSpPr>
          <p:cNvPr id="7" name="Text Placeholder 6">
            <a:extLst>
              <a:ext uri="{FF2B5EF4-FFF2-40B4-BE49-F238E27FC236}">
                <a16:creationId xmlns:a16="http://schemas.microsoft.com/office/drawing/2014/main" id="{2F2EEF82-61AC-4180-9B24-DBD6ADABFABD}"/>
              </a:ext>
            </a:extLst>
          </p:cNvPr>
          <p:cNvSpPr>
            <a:spLocks noGrp="1"/>
          </p:cNvSpPr>
          <p:nvPr>
            <p:ph type="body" sz="quarter" idx="11"/>
          </p:nvPr>
        </p:nvSpPr>
        <p:spPr/>
        <p:txBody>
          <a:bodyPr/>
          <a:lstStyle/>
          <a:p>
            <a:endParaRPr lang="en-US"/>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Boolean Combination and Thresholding</a:t>
            </a:r>
          </a:p>
        </p:txBody>
      </p:sp>
      <p:pic>
        <p:nvPicPr>
          <p:cNvPr id="6" name="Picture 5">
            <a:extLst>
              <a:ext uri="{FF2B5EF4-FFF2-40B4-BE49-F238E27FC236}">
                <a16:creationId xmlns:a16="http://schemas.microsoft.com/office/drawing/2014/main" id="{8D786A7C-3B90-4CAB-9898-594572571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203" y="3202589"/>
            <a:ext cx="10995756" cy="6187530"/>
          </a:xfrm>
          <a:prstGeom prst="rect">
            <a:avLst/>
          </a:prstGeom>
        </p:spPr>
      </p:pic>
      <p:sp>
        <p:nvSpPr>
          <p:cNvPr id="8" name="TextBox 7">
            <a:extLst>
              <a:ext uri="{FF2B5EF4-FFF2-40B4-BE49-F238E27FC236}">
                <a16:creationId xmlns:a16="http://schemas.microsoft.com/office/drawing/2014/main" id="{40916578-0709-42B1-8B21-90AB2BE07E95}"/>
              </a:ext>
            </a:extLst>
          </p:cNvPr>
          <p:cNvSpPr txBox="1"/>
          <p:nvPr/>
        </p:nvSpPr>
        <p:spPr>
          <a:xfrm>
            <a:off x="162578" y="2644819"/>
            <a:ext cx="6256510" cy="8309967"/>
          </a:xfrm>
          <a:prstGeom prst="rect">
            <a:avLst/>
          </a:prstGeom>
          <a:noFill/>
        </p:spPr>
        <p:txBody>
          <a:bodyPr wrap="square" rtlCol="0">
            <a:spAutoFit/>
          </a:bodyPr>
          <a:lstStyle/>
          <a:p>
            <a:pPr marL="457200" indent="-457200">
              <a:buFont typeface="Arial" panose="020B0604020202020204" pitchFamily="34" charset="0"/>
              <a:buChar char="•"/>
            </a:pPr>
            <a:r>
              <a:rPr lang="en-US" sz="3200" dirty="0"/>
              <a:t>Greyscale combination image generated by performing AND operation which has pixels as shades of grey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Binary image after thresholding has foreground pixels as ‘1’ and background as ‘0’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err="1"/>
              <a:t>dst</a:t>
            </a:r>
            <a:r>
              <a:rPr lang="en-US" sz="3200" dirty="0"/>
              <a:t>(</a:t>
            </a:r>
            <a:r>
              <a:rPr lang="en-US" sz="3200" dirty="0" err="1"/>
              <a:t>x,y</a:t>
            </a:r>
            <a:r>
              <a:rPr lang="en-US" sz="3200" dirty="0"/>
              <a:t>) = { 0 if </a:t>
            </a:r>
            <a:r>
              <a:rPr lang="en-US" sz="3200" dirty="0" err="1"/>
              <a:t>src</a:t>
            </a:r>
            <a:r>
              <a:rPr lang="en-US" sz="3200" dirty="0"/>
              <a:t>(</a:t>
            </a:r>
            <a:r>
              <a:rPr lang="en-US" sz="3200" dirty="0" err="1"/>
              <a:t>x,y</a:t>
            </a:r>
            <a:r>
              <a:rPr lang="en-US" sz="3200" dirty="0"/>
              <a:t>) &gt;threshold</a:t>
            </a:r>
            <a:br>
              <a:rPr lang="en-US" sz="3200" dirty="0"/>
            </a:br>
            <a:r>
              <a:rPr lang="en-US" sz="3200" dirty="0"/>
              <a:t>	        1 otherwise }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Otsu’s Binarization used for Thresholding as more background pixels than foreground pixels </a:t>
            </a:r>
            <a:br>
              <a:rPr lang="en-US" sz="3000" dirty="0"/>
            </a:br>
            <a:r>
              <a:rPr lang="en-US" dirty="0"/>
              <a:t> </a:t>
            </a:r>
            <a:br>
              <a:rPr lang="en-US" dirty="0"/>
            </a:br>
            <a:endParaRPr lang="en-US" dirty="0"/>
          </a:p>
        </p:txBody>
      </p:sp>
    </p:spTree>
    <p:extLst>
      <p:ext uri="{BB962C8B-B14F-4D97-AF65-F5344CB8AC3E}">
        <p14:creationId xmlns:p14="http://schemas.microsoft.com/office/powerpoint/2010/main" val="4154497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Pre Processing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Morphological Operations</a:t>
            </a:r>
          </a:p>
        </p:txBody>
      </p:sp>
      <p:pic>
        <p:nvPicPr>
          <p:cNvPr id="6" name="Picture 5">
            <a:extLst>
              <a:ext uri="{FF2B5EF4-FFF2-40B4-BE49-F238E27FC236}">
                <a16:creationId xmlns:a16="http://schemas.microsoft.com/office/drawing/2014/main" id="{E61C6E9E-F68D-4291-A465-307C8BB03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0163" y="2678316"/>
            <a:ext cx="8124825" cy="4572000"/>
          </a:xfrm>
          <a:prstGeom prst="rect">
            <a:avLst/>
          </a:prstGeom>
        </p:spPr>
      </p:pic>
      <p:pic>
        <p:nvPicPr>
          <p:cNvPr id="8" name="Picture 7">
            <a:extLst>
              <a:ext uri="{FF2B5EF4-FFF2-40B4-BE49-F238E27FC236}">
                <a16:creationId xmlns:a16="http://schemas.microsoft.com/office/drawing/2014/main" id="{1CB2C88E-CCCF-4FDE-8DFD-9CC9A40D7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012" y="2678316"/>
            <a:ext cx="8124825" cy="4572000"/>
          </a:xfrm>
          <a:prstGeom prst="rect">
            <a:avLst/>
          </a:prstGeom>
        </p:spPr>
      </p:pic>
      <p:sp>
        <p:nvSpPr>
          <p:cNvPr id="9" name="TextBox 8">
            <a:extLst>
              <a:ext uri="{FF2B5EF4-FFF2-40B4-BE49-F238E27FC236}">
                <a16:creationId xmlns:a16="http://schemas.microsoft.com/office/drawing/2014/main" id="{BB63A39E-B755-4887-89E1-F5AB37673B17}"/>
              </a:ext>
            </a:extLst>
          </p:cNvPr>
          <p:cNvSpPr txBox="1"/>
          <p:nvPr/>
        </p:nvSpPr>
        <p:spPr>
          <a:xfrm>
            <a:off x="786384" y="7754112"/>
            <a:ext cx="7811453" cy="2308324"/>
          </a:xfrm>
          <a:prstGeom prst="rect">
            <a:avLst/>
          </a:prstGeom>
          <a:noFill/>
        </p:spPr>
        <p:txBody>
          <a:bodyPr wrap="square" rtlCol="0">
            <a:spAutoFit/>
          </a:bodyPr>
          <a:lstStyle/>
          <a:p>
            <a:pPr marL="457200" indent="-457200">
              <a:buFont typeface="Arial" panose="020B0604020202020204" pitchFamily="34" charset="0"/>
              <a:buChar char="•"/>
            </a:pPr>
            <a:r>
              <a:rPr lang="en-US" sz="3600" dirty="0"/>
              <a:t>Dilation ‘’</a:t>
            </a:r>
            <a:r>
              <a:rPr lang="en-US" sz="3600" dirty="0" err="1"/>
              <a:t>Amplifes</a:t>
            </a:r>
            <a:r>
              <a:rPr lang="en-US" sz="3600" dirty="0"/>
              <a:t>’’ the Foreground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Works by setting a pixel value to ‘1’ if any neighboring pixel value is ‘1’ </a:t>
            </a:r>
          </a:p>
        </p:txBody>
      </p:sp>
      <p:sp>
        <p:nvSpPr>
          <p:cNvPr id="10" name="TextBox 9">
            <a:extLst>
              <a:ext uri="{FF2B5EF4-FFF2-40B4-BE49-F238E27FC236}">
                <a16:creationId xmlns:a16="http://schemas.microsoft.com/office/drawing/2014/main" id="{272B9C09-A74E-4934-A31E-833E1FC0797B}"/>
              </a:ext>
            </a:extLst>
          </p:cNvPr>
          <p:cNvSpPr txBox="1"/>
          <p:nvPr/>
        </p:nvSpPr>
        <p:spPr>
          <a:xfrm>
            <a:off x="9690163" y="7446139"/>
            <a:ext cx="7811453" cy="2862322"/>
          </a:xfrm>
          <a:prstGeom prst="rect">
            <a:avLst/>
          </a:prstGeom>
          <a:noFill/>
        </p:spPr>
        <p:txBody>
          <a:bodyPr wrap="square" rtlCol="0">
            <a:spAutoFit/>
          </a:bodyPr>
          <a:lstStyle/>
          <a:p>
            <a:pPr marL="457200" indent="-457200">
              <a:buFont typeface="Arial" panose="020B0604020202020204" pitchFamily="34" charset="0"/>
              <a:buChar char="•"/>
            </a:pPr>
            <a:r>
              <a:rPr lang="en-US" sz="3600" dirty="0"/>
              <a:t>Erosion Reduces the size of the dilated image and filters out small noises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Works by setting a pixel value to ‘0’ if any neighboring pixel value is ‘0’ </a:t>
            </a:r>
          </a:p>
        </p:txBody>
      </p:sp>
    </p:spTree>
    <p:extLst>
      <p:ext uri="{BB962C8B-B14F-4D97-AF65-F5344CB8AC3E}">
        <p14:creationId xmlns:p14="http://schemas.microsoft.com/office/powerpoint/2010/main" val="15428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8DA55B08-0CB8-B44C-A3FC-50F066084E8C}"/>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a:stretch/>
        </p:blipFill>
        <p:spPr>
          <a:xfrm>
            <a:off x="0" y="0"/>
            <a:ext cx="18288000" cy="10287000"/>
          </a:xfrm>
        </p:spPr>
      </p:pic>
      <p:sp>
        <p:nvSpPr>
          <p:cNvPr id="26" name="Espace réservé du texte 25">
            <a:extLst>
              <a:ext uri="{FF2B5EF4-FFF2-40B4-BE49-F238E27FC236}">
                <a16:creationId xmlns:a16="http://schemas.microsoft.com/office/drawing/2014/main" id="{62C5FBCE-73B1-F942-A397-82241370319F}"/>
              </a:ext>
            </a:extLst>
          </p:cNvPr>
          <p:cNvSpPr>
            <a:spLocks noGrp="1"/>
          </p:cNvSpPr>
          <p:nvPr>
            <p:ph type="body" sz="quarter" idx="10"/>
          </p:nvPr>
        </p:nvSpPr>
        <p:spPr>
          <a:xfrm>
            <a:off x="2029967" y="3866388"/>
            <a:ext cx="14228064" cy="3581400"/>
          </a:xfrm>
        </p:spPr>
        <p:txBody>
          <a:bodyPr/>
          <a:lstStyle/>
          <a:p>
            <a:r>
              <a:rPr lang="en-US" dirty="0"/>
              <a:t>Ball</a:t>
            </a:r>
            <a:br>
              <a:rPr lang="en-US" dirty="0"/>
            </a:br>
            <a:r>
              <a:rPr lang="en-US" dirty="0"/>
              <a:t>Detection</a:t>
            </a:r>
          </a:p>
        </p:txBody>
      </p:sp>
      <p:sp>
        <p:nvSpPr>
          <p:cNvPr id="8" name="Ellipse 7">
            <a:extLst>
              <a:ext uri="{FF2B5EF4-FFF2-40B4-BE49-F238E27FC236}">
                <a16:creationId xmlns:a16="http://schemas.microsoft.com/office/drawing/2014/main" id="{5DBE4DF9-C295-A345-9803-CF1B3D4C9D8F}"/>
              </a:ext>
            </a:extLst>
          </p:cNvPr>
          <p:cNvSpPr/>
          <p:nvPr/>
        </p:nvSpPr>
        <p:spPr>
          <a:xfrm>
            <a:off x="8551349" y="1032616"/>
            <a:ext cx="1185301" cy="11853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accent4"/>
                </a:solidFill>
              </a:rPr>
              <a:t>4</a:t>
            </a:r>
            <a:endParaRPr lang="en-US" sz="4400" b="1" dirty="0">
              <a:solidFill>
                <a:schemeClr val="accent4"/>
              </a:solidFill>
            </a:endParaRPr>
          </a:p>
        </p:txBody>
      </p:sp>
    </p:spTree>
    <p:extLst>
      <p:ext uri="{BB962C8B-B14F-4D97-AF65-F5344CB8AC3E}">
        <p14:creationId xmlns:p14="http://schemas.microsoft.com/office/powerpoint/2010/main" val="2487834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Espace réservé pour une image  27">
            <a:extLst>
              <a:ext uri="{FF2B5EF4-FFF2-40B4-BE49-F238E27FC236}">
                <a16:creationId xmlns:a16="http://schemas.microsoft.com/office/drawing/2014/main" id="{B88ED195-1BFD-4645-8AFF-67AA3F1B1380}"/>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a:stretch/>
        </p:blipFill>
        <p:spPr>
          <a:xfrm>
            <a:off x="0" y="1409700"/>
            <a:ext cx="18288000" cy="9014451"/>
          </a:xfrm>
        </p:spPr>
      </p:pic>
      <p:sp>
        <p:nvSpPr>
          <p:cNvPr id="6" name="Espace réservé du texte 5">
            <a:extLst>
              <a:ext uri="{FF2B5EF4-FFF2-40B4-BE49-F238E27FC236}">
                <a16:creationId xmlns:a16="http://schemas.microsoft.com/office/drawing/2014/main" id="{B4709BE3-E213-4240-B2A2-7FBB2B87CD67}"/>
              </a:ext>
            </a:extLst>
          </p:cNvPr>
          <p:cNvSpPr>
            <a:spLocks noGrp="1"/>
          </p:cNvSpPr>
          <p:nvPr>
            <p:ph type="body" sz="quarter" idx="10"/>
          </p:nvPr>
        </p:nvSpPr>
        <p:spPr>
          <a:xfrm>
            <a:off x="1562595" y="202481"/>
            <a:ext cx="14404763" cy="521419"/>
          </a:xfrm>
        </p:spPr>
        <p:txBody>
          <a:bodyPr/>
          <a:lstStyle/>
          <a:p>
            <a:pPr algn="ctr"/>
            <a:r>
              <a:rPr lang="fr-FR" dirty="0"/>
              <a:t>Agenda</a:t>
            </a:r>
          </a:p>
        </p:txBody>
      </p:sp>
      <p:sp>
        <p:nvSpPr>
          <p:cNvPr id="15" name="Espace réservé du texte 14">
            <a:extLst>
              <a:ext uri="{FF2B5EF4-FFF2-40B4-BE49-F238E27FC236}">
                <a16:creationId xmlns:a16="http://schemas.microsoft.com/office/drawing/2014/main" id="{4A11A8BA-FB7B-A049-847A-F265B97607FE}"/>
              </a:ext>
            </a:extLst>
          </p:cNvPr>
          <p:cNvSpPr>
            <a:spLocks noGrp="1"/>
          </p:cNvSpPr>
          <p:nvPr>
            <p:ph type="body" sz="quarter" idx="11"/>
          </p:nvPr>
        </p:nvSpPr>
        <p:spPr/>
        <p:txBody>
          <a:bodyPr/>
          <a:lstStyle/>
          <a:p>
            <a:pPr algn="ctr"/>
            <a:r>
              <a:rPr lang="fr-FR" dirty="0" err="1"/>
              <a:t>Chapters</a:t>
            </a:r>
            <a:r>
              <a:rPr lang="fr-FR" dirty="0"/>
              <a:t> of the </a:t>
            </a:r>
            <a:r>
              <a:rPr lang="fr-FR" dirty="0" err="1"/>
              <a:t>presentation</a:t>
            </a:r>
            <a:endParaRPr lang="fr-FR" dirty="0"/>
          </a:p>
        </p:txBody>
      </p:sp>
      <p:pic>
        <p:nvPicPr>
          <p:cNvPr id="38" name="Graphique 37">
            <a:extLst>
              <a:ext uri="{FF2B5EF4-FFF2-40B4-BE49-F238E27FC236}">
                <a16:creationId xmlns:a16="http://schemas.microsoft.com/office/drawing/2014/main" id="{F9ADC322-BAD1-5444-BA38-D4B5E44B686E}"/>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09800" y="4613452"/>
            <a:ext cx="979807" cy="979807"/>
          </a:xfrm>
          <a:prstGeom prst="rect">
            <a:avLst/>
          </a:prstGeom>
        </p:spPr>
      </p:pic>
      <p:sp>
        <p:nvSpPr>
          <p:cNvPr id="39" name="Ellipse 38">
            <a:extLst>
              <a:ext uri="{FF2B5EF4-FFF2-40B4-BE49-F238E27FC236}">
                <a16:creationId xmlns:a16="http://schemas.microsoft.com/office/drawing/2014/main" id="{F570EDB5-62D8-644C-BA69-CD0B0D5EDFBB}"/>
              </a:ext>
            </a:extLst>
          </p:cNvPr>
          <p:cNvSpPr/>
          <p:nvPr/>
        </p:nvSpPr>
        <p:spPr>
          <a:xfrm>
            <a:off x="5562597" y="1605647"/>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rgbClr val="1D94C9"/>
              </a:solidFill>
              <a:latin typeface="Calibri" panose="020F0502020204030204" pitchFamily="34" charset="0"/>
              <a:cs typeface="Calibri" panose="020F0502020204030204" pitchFamily="34" charset="0"/>
            </a:endParaRPr>
          </a:p>
        </p:txBody>
      </p:sp>
      <p:sp>
        <p:nvSpPr>
          <p:cNvPr id="47" name="Ellipse 46">
            <a:extLst>
              <a:ext uri="{FF2B5EF4-FFF2-40B4-BE49-F238E27FC236}">
                <a16:creationId xmlns:a16="http://schemas.microsoft.com/office/drawing/2014/main" id="{6F6F5950-6E61-5641-9BF6-3191399454D7}"/>
              </a:ext>
            </a:extLst>
          </p:cNvPr>
          <p:cNvSpPr/>
          <p:nvPr/>
        </p:nvSpPr>
        <p:spPr>
          <a:xfrm>
            <a:off x="5562597" y="2839849"/>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rgbClr val="1D94C9"/>
              </a:solidFill>
              <a:latin typeface="Calibri" panose="020F0502020204030204" pitchFamily="34" charset="0"/>
              <a:cs typeface="Calibri" panose="020F0502020204030204" pitchFamily="34" charset="0"/>
            </a:endParaRPr>
          </a:p>
        </p:txBody>
      </p:sp>
      <p:sp>
        <p:nvSpPr>
          <p:cNvPr id="48" name="Ellipse 47">
            <a:extLst>
              <a:ext uri="{FF2B5EF4-FFF2-40B4-BE49-F238E27FC236}">
                <a16:creationId xmlns:a16="http://schemas.microsoft.com/office/drawing/2014/main" id="{1B0C425C-1571-7647-B413-C64F29D5C386}"/>
              </a:ext>
            </a:extLst>
          </p:cNvPr>
          <p:cNvSpPr/>
          <p:nvPr/>
        </p:nvSpPr>
        <p:spPr>
          <a:xfrm>
            <a:off x="5562597" y="4079676"/>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rgbClr val="1D94C9"/>
              </a:solidFill>
              <a:latin typeface="Calibri" panose="020F0502020204030204" pitchFamily="34" charset="0"/>
              <a:cs typeface="Calibri" panose="020F0502020204030204" pitchFamily="34" charset="0"/>
            </a:endParaRPr>
          </a:p>
        </p:txBody>
      </p:sp>
      <p:sp>
        <p:nvSpPr>
          <p:cNvPr id="49" name="Ellipse 48">
            <a:extLst>
              <a:ext uri="{FF2B5EF4-FFF2-40B4-BE49-F238E27FC236}">
                <a16:creationId xmlns:a16="http://schemas.microsoft.com/office/drawing/2014/main" id="{58971C13-F93B-7F43-8EDA-C4326ABBED92}"/>
              </a:ext>
            </a:extLst>
          </p:cNvPr>
          <p:cNvSpPr/>
          <p:nvPr/>
        </p:nvSpPr>
        <p:spPr>
          <a:xfrm>
            <a:off x="5562597" y="5316376"/>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rgbClr val="1D94C9"/>
              </a:solidFill>
              <a:latin typeface="Calibri" panose="020F0502020204030204" pitchFamily="34" charset="0"/>
              <a:cs typeface="Calibri" panose="020F0502020204030204" pitchFamily="34" charset="0"/>
            </a:endParaRPr>
          </a:p>
        </p:txBody>
      </p:sp>
      <p:sp>
        <p:nvSpPr>
          <p:cNvPr id="50" name="Ellipse 49">
            <a:extLst>
              <a:ext uri="{FF2B5EF4-FFF2-40B4-BE49-F238E27FC236}">
                <a16:creationId xmlns:a16="http://schemas.microsoft.com/office/drawing/2014/main" id="{0CB0CA35-8FEC-E240-9DBC-EA2F33D4F2D6}"/>
              </a:ext>
            </a:extLst>
          </p:cNvPr>
          <p:cNvSpPr/>
          <p:nvPr/>
        </p:nvSpPr>
        <p:spPr>
          <a:xfrm>
            <a:off x="5562597" y="6569057"/>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rgbClr val="1D94C9"/>
              </a:solidFill>
              <a:latin typeface="Calibri" panose="020F0502020204030204" pitchFamily="34" charset="0"/>
              <a:cs typeface="Calibri" panose="020F0502020204030204" pitchFamily="34" charset="0"/>
            </a:endParaRPr>
          </a:p>
        </p:txBody>
      </p:sp>
      <p:sp>
        <p:nvSpPr>
          <p:cNvPr id="51" name="Text Placeholder 9">
            <a:extLst>
              <a:ext uri="{FF2B5EF4-FFF2-40B4-BE49-F238E27FC236}">
                <a16:creationId xmlns:a16="http://schemas.microsoft.com/office/drawing/2014/main" id="{61D60397-622E-ED49-AC52-E7A19F70FD80}"/>
              </a:ext>
            </a:extLst>
          </p:cNvPr>
          <p:cNvSpPr txBox="1">
            <a:spLocks/>
          </p:cNvSpPr>
          <p:nvPr/>
        </p:nvSpPr>
        <p:spPr>
          <a:xfrm>
            <a:off x="5544310" y="1921290"/>
            <a:ext cx="1143001" cy="521419"/>
          </a:xfrm>
          <a:prstGeom prst="rect">
            <a:avLst/>
          </a:prstGeom>
        </p:spPr>
        <p:txBody>
          <a:bodyPr lIns="0" tIns="0" rIns="0" bIns="0" anchor="ctr" anchorCtr="0"/>
          <a:lstStyle>
            <a:lvl1pPr marL="0" indent="0" algn="ctr" defTabSz="1371600" rtl="0" eaLnBrk="1" latinLnBrk="0" hangingPunct="1">
              <a:lnSpc>
                <a:spcPct val="100000"/>
              </a:lnSpc>
              <a:spcBef>
                <a:spcPts val="0"/>
              </a:spcBef>
              <a:buFont typeface="Arial" panose="020B0604020202020204" pitchFamily="34" charset="0"/>
              <a:buNone/>
              <a:defRPr sz="3200" b="1" i="0" kern="120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1</a:t>
            </a:r>
          </a:p>
        </p:txBody>
      </p:sp>
      <p:sp>
        <p:nvSpPr>
          <p:cNvPr id="52" name="Text Placeholder 9">
            <a:extLst>
              <a:ext uri="{FF2B5EF4-FFF2-40B4-BE49-F238E27FC236}">
                <a16:creationId xmlns:a16="http://schemas.microsoft.com/office/drawing/2014/main" id="{574EB46E-399B-1E4E-BECE-FFB619CB6B1A}"/>
              </a:ext>
            </a:extLst>
          </p:cNvPr>
          <p:cNvSpPr txBox="1">
            <a:spLocks/>
          </p:cNvSpPr>
          <p:nvPr/>
        </p:nvSpPr>
        <p:spPr>
          <a:xfrm>
            <a:off x="5544309" y="3155897"/>
            <a:ext cx="1143001" cy="521419"/>
          </a:xfrm>
          <a:prstGeom prst="rect">
            <a:avLst/>
          </a:prstGeom>
        </p:spPr>
        <p:txBody>
          <a:bodyPr lIns="0" tIns="0" rIns="0" bIns="0" anchor="ctr" anchorCtr="0"/>
          <a:lstStyle>
            <a:lvl1pPr marL="0" indent="0" algn="ctr" defTabSz="1371600" rtl="0" eaLnBrk="1" latinLnBrk="0" hangingPunct="1">
              <a:lnSpc>
                <a:spcPct val="100000"/>
              </a:lnSpc>
              <a:spcBef>
                <a:spcPts val="0"/>
              </a:spcBef>
              <a:buFont typeface="Arial" panose="020B0604020202020204" pitchFamily="34" charset="0"/>
              <a:buNone/>
              <a:defRPr sz="3200" b="1" i="0" kern="120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2</a:t>
            </a:r>
          </a:p>
        </p:txBody>
      </p:sp>
      <p:sp>
        <p:nvSpPr>
          <p:cNvPr id="53" name="Text Placeholder 9">
            <a:extLst>
              <a:ext uri="{FF2B5EF4-FFF2-40B4-BE49-F238E27FC236}">
                <a16:creationId xmlns:a16="http://schemas.microsoft.com/office/drawing/2014/main" id="{CD83A597-0CF1-D44F-9FC9-FDAC4CB82861}"/>
              </a:ext>
            </a:extLst>
          </p:cNvPr>
          <p:cNvSpPr txBox="1">
            <a:spLocks/>
          </p:cNvSpPr>
          <p:nvPr/>
        </p:nvSpPr>
        <p:spPr>
          <a:xfrm>
            <a:off x="5562597" y="4387881"/>
            <a:ext cx="1143001" cy="521419"/>
          </a:xfrm>
          <a:prstGeom prst="rect">
            <a:avLst/>
          </a:prstGeom>
        </p:spPr>
        <p:txBody>
          <a:bodyPr lIns="0" tIns="0" rIns="0" bIns="0" anchor="ctr" anchorCtr="0"/>
          <a:lstStyle>
            <a:lvl1pPr marL="0" indent="0" algn="ctr" defTabSz="1371600" rtl="0" eaLnBrk="1" latinLnBrk="0" hangingPunct="1">
              <a:lnSpc>
                <a:spcPct val="100000"/>
              </a:lnSpc>
              <a:spcBef>
                <a:spcPts val="0"/>
              </a:spcBef>
              <a:buFont typeface="Arial" panose="020B0604020202020204" pitchFamily="34" charset="0"/>
              <a:buNone/>
              <a:defRPr sz="3200" b="1" i="0" kern="120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3</a:t>
            </a:r>
          </a:p>
        </p:txBody>
      </p:sp>
      <p:sp>
        <p:nvSpPr>
          <p:cNvPr id="54" name="Text Placeholder 9">
            <a:extLst>
              <a:ext uri="{FF2B5EF4-FFF2-40B4-BE49-F238E27FC236}">
                <a16:creationId xmlns:a16="http://schemas.microsoft.com/office/drawing/2014/main" id="{B554A9D2-E8FC-9744-B216-BA9C58AD11FF}"/>
              </a:ext>
            </a:extLst>
          </p:cNvPr>
          <p:cNvSpPr txBox="1">
            <a:spLocks/>
          </p:cNvSpPr>
          <p:nvPr/>
        </p:nvSpPr>
        <p:spPr>
          <a:xfrm>
            <a:off x="5570101" y="5621268"/>
            <a:ext cx="1143001" cy="521419"/>
          </a:xfrm>
          <a:prstGeom prst="rect">
            <a:avLst/>
          </a:prstGeom>
        </p:spPr>
        <p:txBody>
          <a:bodyPr lIns="0" tIns="0" rIns="0" bIns="0" anchor="ctr" anchorCtr="0"/>
          <a:lstStyle>
            <a:lvl1pPr marL="0" indent="0" algn="ctr" defTabSz="1371600" rtl="0" eaLnBrk="1" latinLnBrk="0" hangingPunct="1">
              <a:lnSpc>
                <a:spcPct val="100000"/>
              </a:lnSpc>
              <a:spcBef>
                <a:spcPts val="0"/>
              </a:spcBef>
              <a:buFont typeface="Arial" panose="020B0604020202020204" pitchFamily="34" charset="0"/>
              <a:buNone/>
              <a:defRPr sz="3200" b="1" i="0" kern="120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4</a:t>
            </a:r>
          </a:p>
        </p:txBody>
      </p:sp>
      <p:sp>
        <p:nvSpPr>
          <p:cNvPr id="55" name="Text Placeholder 9">
            <a:extLst>
              <a:ext uri="{FF2B5EF4-FFF2-40B4-BE49-F238E27FC236}">
                <a16:creationId xmlns:a16="http://schemas.microsoft.com/office/drawing/2014/main" id="{9662C276-AE38-D64B-8DA4-1E877105D48D}"/>
              </a:ext>
            </a:extLst>
          </p:cNvPr>
          <p:cNvSpPr txBox="1">
            <a:spLocks/>
          </p:cNvSpPr>
          <p:nvPr/>
        </p:nvSpPr>
        <p:spPr>
          <a:xfrm>
            <a:off x="5544309" y="6879847"/>
            <a:ext cx="1143001" cy="521419"/>
          </a:xfrm>
          <a:prstGeom prst="rect">
            <a:avLst/>
          </a:prstGeom>
        </p:spPr>
        <p:txBody>
          <a:bodyPr lIns="0" tIns="0" rIns="0" bIns="0" anchor="ctr" anchorCtr="0"/>
          <a:lstStyle>
            <a:lvl1pPr marL="0" indent="0" algn="ctr" defTabSz="1371600" rtl="0" eaLnBrk="1" latinLnBrk="0" hangingPunct="1">
              <a:lnSpc>
                <a:spcPct val="100000"/>
              </a:lnSpc>
              <a:spcBef>
                <a:spcPts val="0"/>
              </a:spcBef>
              <a:buFont typeface="Arial" panose="020B0604020202020204" pitchFamily="34" charset="0"/>
              <a:buNone/>
              <a:defRPr sz="3200" b="1" i="0" kern="120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5</a:t>
            </a:r>
          </a:p>
        </p:txBody>
      </p:sp>
      <p:sp>
        <p:nvSpPr>
          <p:cNvPr id="56" name="Text Placeholder 9">
            <a:extLst>
              <a:ext uri="{FF2B5EF4-FFF2-40B4-BE49-F238E27FC236}">
                <a16:creationId xmlns:a16="http://schemas.microsoft.com/office/drawing/2014/main" id="{5212C5B1-1C24-5942-8E12-3C6ACE3049B5}"/>
              </a:ext>
            </a:extLst>
          </p:cNvPr>
          <p:cNvSpPr txBox="1">
            <a:spLocks/>
          </p:cNvSpPr>
          <p:nvPr/>
        </p:nvSpPr>
        <p:spPr>
          <a:xfrm>
            <a:off x="988878" y="5717270"/>
            <a:ext cx="3421649" cy="521419"/>
          </a:xfrm>
          <a:prstGeom prst="rect">
            <a:avLst/>
          </a:prstGeom>
        </p:spPr>
        <p:txBody>
          <a:bodyPr lIns="0" tIns="0" rIns="0" bIns="0" anchor="ctr" anchorCtr="0"/>
          <a:lstStyle>
            <a:lvl1pPr marL="0" indent="0" algn="ctr" defTabSz="1371600" rtl="0" eaLnBrk="1" latinLnBrk="0" hangingPunct="1">
              <a:lnSpc>
                <a:spcPct val="100000"/>
              </a:lnSpc>
              <a:spcBef>
                <a:spcPts val="0"/>
              </a:spcBef>
              <a:buFont typeface="Arial" panose="020B0604020202020204" pitchFamily="34" charset="0"/>
              <a:buNone/>
              <a:defRPr sz="4400" b="0" i="0" kern="120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Agenda</a:t>
            </a:r>
          </a:p>
        </p:txBody>
      </p:sp>
      <p:sp>
        <p:nvSpPr>
          <p:cNvPr id="57" name="Text Placeholder 9">
            <a:extLst>
              <a:ext uri="{FF2B5EF4-FFF2-40B4-BE49-F238E27FC236}">
                <a16:creationId xmlns:a16="http://schemas.microsoft.com/office/drawing/2014/main" id="{AB2B21AA-DF51-D249-9258-ECD71508B9B7}"/>
              </a:ext>
            </a:extLst>
          </p:cNvPr>
          <p:cNvSpPr txBox="1">
            <a:spLocks/>
          </p:cNvSpPr>
          <p:nvPr/>
        </p:nvSpPr>
        <p:spPr>
          <a:xfrm>
            <a:off x="7023671" y="2052486"/>
            <a:ext cx="10075846" cy="521419"/>
          </a:xfrm>
          <a:prstGeom prst="rect">
            <a:avLst/>
          </a:prstGeom>
        </p:spPr>
        <p:txBody>
          <a:bodyPr lIns="0" tIns="0" rIns="0" bIns="0" anchor="ctr" anchorCtr="0"/>
          <a:lstStyle>
            <a:lvl1pPr marL="0" indent="0" algn="l" defTabSz="1371600" rtl="0" eaLnBrk="1" latinLnBrk="0" hangingPunct="1">
              <a:lnSpc>
                <a:spcPct val="100000"/>
              </a:lnSpc>
              <a:spcBef>
                <a:spcPts val="0"/>
              </a:spcBef>
              <a:buFont typeface="Arial" panose="020B0604020202020204" pitchFamily="34" charset="0"/>
              <a:buNone/>
              <a:defRPr sz="3600" b="0" i="0" kern="1200" cap="all" spc="30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dirty="0"/>
              <a:t>Motivation AND Objectives</a:t>
            </a:r>
          </a:p>
        </p:txBody>
      </p:sp>
      <p:sp>
        <p:nvSpPr>
          <p:cNvPr id="58" name="Text Placeholder 9">
            <a:extLst>
              <a:ext uri="{FF2B5EF4-FFF2-40B4-BE49-F238E27FC236}">
                <a16:creationId xmlns:a16="http://schemas.microsoft.com/office/drawing/2014/main" id="{324AD105-BF97-574F-9D4B-3EBBFFA1C857}"/>
              </a:ext>
            </a:extLst>
          </p:cNvPr>
          <p:cNvSpPr txBox="1">
            <a:spLocks/>
          </p:cNvSpPr>
          <p:nvPr/>
        </p:nvSpPr>
        <p:spPr>
          <a:xfrm>
            <a:off x="7023671" y="3157273"/>
            <a:ext cx="10075846" cy="521419"/>
          </a:xfrm>
          <a:prstGeom prst="rect">
            <a:avLst/>
          </a:prstGeom>
        </p:spPr>
        <p:txBody>
          <a:bodyPr lIns="0" tIns="0" rIns="0" bIns="0" anchor="ctr" anchorCtr="0"/>
          <a:lstStyle>
            <a:lvl1pPr marL="0" indent="0" algn="l" defTabSz="1371600" rtl="0" eaLnBrk="1" latinLnBrk="0" hangingPunct="1">
              <a:lnSpc>
                <a:spcPct val="100000"/>
              </a:lnSpc>
              <a:spcBef>
                <a:spcPts val="0"/>
              </a:spcBef>
              <a:buFont typeface="Arial" panose="020B0604020202020204" pitchFamily="34" charset="0"/>
              <a:buNone/>
              <a:defRPr sz="3600" b="0" i="0" kern="1200" cap="all" spc="30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Process Overview and related work</a:t>
            </a:r>
          </a:p>
        </p:txBody>
      </p:sp>
      <p:sp>
        <p:nvSpPr>
          <p:cNvPr id="59" name="Text Placeholder 9">
            <a:extLst>
              <a:ext uri="{FF2B5EF4-FFF2-40B4-BE49-F238E27FC236}">
                <a16:creationId xmlns:a16="http://schemas.microsoft.com/office/drawing/2014/main" id="{F3A48BAD-C816-F947-9097-B4AE5BFB5E35}"/>
              </a:ext>
            </a:extLst>
          </p:cNvPr>
          <p:cNvSpPr txBox="1">
            <a:spLocks/>
          </p:cNvSpPr>
          <p:nvPr/>
        </p:nvSpPr>
        <p:spPr>
          <a:xfrm>
            <a:off x="7054151" y="4387881"/>
            <a:ext cx="10075846" cy="521419"/>
          </a:xfrm>
          <a:prstGeom prst="rect">
            <a:avLst/>
          </a:prstGeom>
        </p:spPr>
        <p:txBody>
          <a:bodyPr lIns="0" tIns="0" rIns="0" bIns="0" anchor="ctr" anchorCtr="0"/>
          <a:lstStyle>
            <a:lvl1pPr marL="0" indent="0" algn="l" defTabSz="1371600" rtl="0" eaLnBrk="1" latinLnBrk="0" hangingPunct="1">
              <a:lnSpc>
                <a:spcPct val="100000"/>
              </a:lnSpc>
              <a:spcBef>
                <a:spcPts val="0"/>
              </a:spcBef>
              <a:buFont typeface="Arial" panose="020B0604020202020204" pitchFamily="34" charset="0"/>
              <a:buNone/>
              <a:defRPr sz="3600" b="0" i="0" kern="1200" cap="all" spc="30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Pre Processing</a:t>
            </a:r>
          </a:p>
        </p:txBody>
      </p:sp>
      <p:sp>
        <p:nvSpPr>
          <p:cNvPr id="60" name="Text Placeholder 9">
            <a:extLst>
              <a:ext uri="{FF2B5EF4-FFF2-40B4-BE49-F238E27FC236}">
                <a16:creationId xmlns:a16="http://schemas.microsoft.com/office/drawing/2014/main" id="{97E6EE99-0F49-ED4C-B645-BCEC1253EB3F}"/>
              </a:ext>
            </a:extLst>
          </p:cNvPr>
          <p:cNvSpPr txBox="1">
            <a:spLocks/>
          </p:cNvSpPr>
          <p:nvPr/>
        </p:nvSpPr>
        <p:spPr>
          <a:xfrm>
            <a:off x="7054151" y="5656215"/>
            <a:ext cx="10075846" cy="521419"/>
          </a:xfrm>
          <a:prstGeom prst="rect">
            <a:avLst/>
          </a:prstGeom>
        </p:spPr>
        <p:txBody>
          <a:bodyPr lIns="0" tIns="0" rIns="0" bIns="0" anchor="ctr" anchorCtr="0"/>
          <a:lstStyle>
            <a:lvl1pPr marL="0" indent="0" algn="l" defTabSz="1371600" rtl="0" eaLnBrk="1" latinLnBrk="0" hangingPunct="1">
              <a:lnSpc>
                <a:spcPct val="100000"/>
              </a:lnSpc>
              <a:spcBef>
                <a:spcPts val="0"/>
              </a:spcBef>
              <a:buFont typeface="Arial" panose="020B0604020202020204" pitchFamily="34" charset="0"/>
              <a:buNone/>
              <a:defRPr sz="3600" b="0" i="0" kern="1200" cap="all" spc="30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Ball Detection</a:t>
            </a:r>
          </a:p>
        </p:txBody>
      </p:sp>
      <p:sp>
        <p:nvSpPr>
          <p:cNvPr id="61" name="Text Placeholder 9">
            <a:extLst>
              <a:ext uri="{FF2B5EF4-FFF2-40B4-BE49-F238E27FC236}">
                <a16:creationId xmlns:a16="http://schemas.microsoft.com/office/drawing/2014/main" id="{5C39AF24-FC3C-CE48-91B6-9D677DE03F24}"/>
              </a:ext>
            </a:extLst>
          </p:cNvPr>
          <p:cNvSpPr txBox="1">
            <a:spLocks/>
          </p:cNvSpPr>
          <p:nvPr/>
        </p:nvSpPr>
        <p:spPr>
          <a:xfrm>
            <a:off x="7072439" y="6879847"/>
            <a:ext cx="10075846" cy="521419"/>
          </a:xfrm>
          <a:prstGeom prst="rect">
            <a:avLst/>
          </a:prstGeom>
        </p:spPr>
        <p:txBody>
          <a:bodyPr lIns="0" tIns="0" rIns="0" bIns="0" anchor="ctr" anchorCtr="0"/>
          <a:lstStyle>
            <a:lvl1pPr marL="0" indent="0" algn="l" defTabSz="1371600" rtl="0" eaLnBrk="1" latinLnBrk="0" hangingPunct="1">
              <a:lnSpc>
                <a:spcPct val="100000"/>
              </a:lnSpc>
              <a:spcBef>
                <a:spcPts val="0"/>
              </a:spcBef>
              <a:buFont typeface="Arial" panose="020B0604020202020204" pitchFamily="34" charset="0"/>
              <a:buNone/>
              <a:defRPr sz="3600" b="0" i="0" kern="1200" cap="all" spc="30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dirty="0"/>
              <a:t>Ball </a:t>
            </a:r>
            <a:r>
              <a:rPr lang="fr-FR" dirty="0" err="1"/>
              <a:t>Tracking</a:t>
            </a:r>
            <a:endParaRPr lang="fr-FR" dirty="0"/>
          </a:p>
        </p:txBody>
      </p:sp>
      <p:sp>
        <p:nvSpPr>
          <p:cNvPr id="22" name="Ellipse 49">
            <a:extLst>
              <a:ext uri="{FF2B5EF4-FFF2-40B4-BE49-F238E27FC236}">
                <a16:creationId xmlns:a16="http://schemas.microsoft.com/office/drawing/2014/main" id="{04D70EE3-2B7E-46AA-9918-827B55767A06}"/>
              </a:ext>
            </a:extLst>
          </p:cNvPr>
          <p:cNvSpPr/>
          <p:nvPr/>
        </p:nvSpPr>
        <p:spPr>
          <a:xfrm>
            <a:off x="5570101" y="7833535"/>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rgbClr val="1D94C9"/>
              </a:solidFill>
              <a:latin typeface="Calibri" panose="020F0502020204030204" pitchFamily="34" charset="0"/>
              <a:cs typeface="Calibri" panose="020F0502020204030204" pitchFamily="34" charset="0"/>
            </a:endParaRPr>
          </a:p>
        </p:txBody>
      </p:sp>
      <p:sp>
        <p:nvSpPr>
          <p:cNvPr id="24" name="Text Placeholder 9">
            <a:extLst>
              <a:ext uri="{FF2B5EF4-FFF2-40B4-BE49-F238E27FC236}">
                <a16:creationId xmlns:a16="http://schemas.microsoft.com/office/drawing/2014/main" id="{11006695-B01C-4EDD-8A37-C27D5F8042FB}"/>
              </a:ext>
            </a:extLst>
          </p:cNvPr>
          <p:cNvSpPr txBox="1">
            <a:spLocks/>
          </p:cNvSpPr>
          <p:nvPr/>
        </p:nvSpPr>
        <p:spPr>
          <a:xfrm>
            <a:off x="7023671" y="8144325"/>
            <a:ext cx="10075846" cy="521419"/>
          </a:xfrm>
          <a:prstGeom prst="rect">
            <a:avLst/>
          </a:prstGeom>
        </p:spPr>
        <p:txBody>
          <a:bodyPr lIns="0" tIns="0" rIns="0" bIns="0" anchor="ctr" anchorCtr="0"/>
          <a:lstStyle>
            <a:lvl1pPr marL="0" indent="0" algn="l" defTabSz="1371600" rtl="0" eaLnBrk="1" latinLnBrk="0" hangingPunct="1">
              <a:lnSpc>
                <a:spcPct val="100000"/>
              </a:lnSpc>
              <a:spcBef>
                <a:spcPts val="0"/>
              </a:spcBef>
              <a:buFont typeface="Arial" panose="020B0604020202020204" pitchFamily="34" charset="0"/>
              <a:buNone/>
              <a:defRPr sz="3600" b="0" i="0" kern="1200" cap="all" spc="30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dirty="0" err="1"/>
              <a:t>Optimizations</a:t>
            </a:r>
            <a:r>
              <a:rPr lang="fr-FR" dirty="0"/>
              <a:t> on the processor</a:t>
            </a:r>
          </a:p>
        </p:txBody>
      </p:sp>
      <p:sp>
        <p:nvSpPr>
          <p:cNvPr id="25" name="Ellipse 49">
            <a:extLst>
              <a:ext uri="{FF2B5EF4-FFF2-40B4-BE49-F238E27FC236}">
                <a16:creationId xmlns:a16="http://schemas.microsoft.com/office/drawing/2014/main" id="{E3B41B70-DFC7-46F9-8FC2-3C1925B40DCD}"/>
              </a:ext>
            </a:extLst>
          </p:cNvPr>
          <p:cNvSpPr/>
          <p:nvPr/>
        </p:nvSpPr>
        <p:spPr>
          <a:xfrm>
            <a:off x="5570101" y="9073119"/>
            <a:ext cx="11430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rgbClr val="1D94C9"/>
              </a:solidFill>
              <a:latin typeface="Calibri" panose="020F0502020204030204" pitchFamily="34" charset="0"/>
              <a:cs typeface="Calibri" panose="020F0502020204030204" pitchFamily="34" charset="0"/>
            </a:endParaRPr>
          </a:p>
        </p:txBody>
      </p:sp>
      <p:sp>
        <p:nvSpPr>
          <p:cNvPr id="26" name="Text Placeholder 9">
            <a:extLst>
              <a:ext uri="{FF2B5EF4-FFF2-40B4-BE49-F238E27FC236}">
                <a16:creationId xmlns:a16="http://schemas.microsoft.com/office/drawing/2014/main" id="{144DD1BA-7CB1-4B9C-8FDB-2603A6E487BB}"/>
              </a:ext>
            </a:extLst>
          </p:cNvPr>
          <p:cNvSpPr txBox="1">
            <a:spLocks/>
          </p:cNvSpPr>
          <p:nvPr/>
        </p:nvSpPr>
        <p:spPr>
          <a:xfrm>
            <a:off x="5570100" y="8128083"/>
            <a:ext cx="1143001" cy="521419"/>
          </a:xfrm>
          <a:prstGeom prst="rect">
            <a:avLst/>
          </a:prstGeom>
        </p:spPr>
        <p:txBody>
          <a:bodyPr lIns="0" tIns="0" rIns="0" bIns="0" anchor="ctr" anchorCtr="0"/>
          <a:lstStyle>
            <a:lvl1pPr marL="0" indent="0" algn="ctr" defTabSz="1371600" rtl="0" eaLnBrk="1" latinLnBrk="0" hangingPunct="1">
              <a:lnSpc>
                <a:spcPct val="100000"/>
              </a:lnSpc>
              <a:spcBef>
                <a:spcPts val="0"/>
              </a:spcBef>
              <a:buFont typeface="Arial" panose="020B0604020202020204" pitchFamily="34" charset="0"/>
              <a:buNone/>
              <a:defRPr sz="3200" b="1" i="0" kern="120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6</a:t>
            </a:r>
          </a:p>
        </p:txBody>
      </p:sp>
      <p:sp>
        <p:nvSpPr>
          <p:cNvPr id="27" name="Text Placeholder 9">
            <a:extLst>
              <a:ext uri="{FF2B5EF4-FFF2-40B4-BE49-F238E27FC236}">
                <a16:creationId xmlns:a16="http://schemas.microsoft.com/office/drawing/2014/main" id="{BAFEC916-5031-4B7D-AAC2-FB6630C26532}"/>
              </a:ext>
            </a:extLst>
          </p:cNvPr>
          <p:cNvSpPr txBox="1">
            <a:spLocks/>
          </p:cNvSpPr>
          <p:nvPr/>
        </p:nvSpPr>
        <p:spPr>
          <a:xfrm>
            <a:off x="5544308" y="9390119"/>
            <a:ext cx="1143001" cy="521419"/>
          </a:xfrm>
          <a:prstGeom prst="rect">
            <a:avLst/>
          </a:prstGeom>
        </p:spPr>
        <p:txBody>
          <a:bodyPr lIns="0" tIns="0" rIns="0" bIns="0" anchor="ctr" anchorCtr="0"/>
          <a:lstStyle>
            <a:lvl1pPr marL="0" indent="0" algn="ctr" defTabSz="1371600" rtl="0" eaLnBrk="1" latinLnBrk="0" hangingPunct="1">
              <a:lnSpc>
                <a:spcPct val="100000"/>
              </a:lnSpc>
              <a:spcBef>
                <a:spcPts val="0"/>
              </a:spcBef>
              <a:buFont typeface="Arial" panose="020B0604020202020204" pitchFamily="34" charset="0"/>
              <a:buNone/>
              <a:defRPr sz="3200" b="1" i="0" kern="1200" cap="none" spc="0" baseline="0">
                <a:solidFill>
                  <a:srgbClr val="1D94C9"/>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7</a:t>
            </a:r>
          </a:p>
        </p:txBody>
      </p:sp>
      <p:sp>
        <p:nvSpPr>
          <p:cNvPr id="29" name="Text Placeholder 9">
            <a:extLst>
              <a:ext uri="{FF2B5EF4-FFF2-40B4-BE49-F238E27FC236}">
                <a16:creationId xmlns:a16="http://schemas.microsoft.com/office/drawing/2014/main" id="{6D40A42B-1EA4-4125-931D-481CC6590097}"/>
              </a:ext>
            </a:extLst>
          </p:cNvPr>
          <p:cNvSpPr txBox="1">
            <a:spLocks/>
          </p:cNvSpPr>
          <p:nvPr/>
        </p:nvSpPr>
        <p:spPr>
          <a:xfrm>
            <a:off x="7072439" y="9390119"/>
            <a:ext cx="10075846" cy="521419"/>
          </a:xfrm>
          <a:prstGeom prst="rect">
            <a:avLst/>
          </a:prstGeom>
        </p:spPr>
        <p:txBody>
          <a:bodyPr lIns="0" tIns="0" rIns="0" bIns="0" anchor="ctr" anchorCtr="0"/>
          <a:lstStyle>
            <a:lvl1pPr marL="0" indent="0" algn="l" defTabSz="1371600" rtl="0" eaLnBrk="1" latinLnBrk="0" hangingPunct="1">
              <a:lnSpc>
                <a:spcPct val="100000"/>
              </a:lnSpc>
              <a:spcBef>
                <a:spcPts val="0"/>
              </a:spcBef>
              <a:buFont typeface="Arial" panose="020B0604020202020204" pitchFamily="34" charset="0"/>
              <a:buNone/>
              <a:defRPr sz="3600" b="0" i="0" kern="1200" cap="all" spc="30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dirty="0"/>
              <a:t>Conclusion, discussion and future </a:t>
            </a:r>
            <a:r>
              <a:rPr lang="fr-FR" dirty="0" err="1"/>
              <a:t>work</a:t>
            </a:r>
            <a:endParaRPr lang="fr-FR" dirty="0"/>
          </a:p>
        </p:txBody>
      </p:sp>
    </p:spTree>
    <p:extLst>
      <p:ext uri="{BB962C8B-B14F-4D97-AF65-F5344CB8AC3E}">
        <p14:creationId xmlns:p14="http://schemas.microsoft.com/office/powerpoint/2010/main" val="3814238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Detection</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Overview</a:t>
            </a:r>
          </a:p>
        </p:txBody>
      </p:sp>
      <p:pic>
        <p:nvPicPr>
          <p:cNvPr id="6" name="Picture 5">
            <a:extLst>
              <a:ext uri="{FF2B5EF4-FFF2-40B4-BE49-F238E27FC236}">
                <a16:creationId xmlns:a16="http://schemas.microsoft.com/office/drawing/2014/main" id="{B1B9F678-24F6-497C-B189-8D1DB100F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59" y="2627187"/>
            <a:ext cx="5833231" cy="7457332"/>
          </a:xfrm>
          <a:prstGeom prst="rect">
            <a:avLst/>
          </a:prstGeom>
        </p:spPr>
      </p:pic>
    </p:spTree>
    <p:extLst>
      <p:ext uri="{BB962C8B-B14F-4D97-AF65-F5344CB8AC3E}">
        <p14:creationId xmlns:p14="http://schemas.microsoft.com/office/powerpoint/2010/main" val="2178060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Detection</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Contouring</a:t>
            </a:r>
          </a:p>
        </p:txBody>
      </p:sp>
      <p:pic>
        <p:nvPicPr>
          <p:cNvPr id="6" name="Picture 5">
            <a:extLst>
              <a:ext uri="{FF2B5EF4-FFF2-40B4-BE49-F238E27FC236}">
                <a16:creationId xmlns:a16="http://schemas.microsoft.com/office/drawing/2014/main" id="{4863375F-DFC9-425C-8CEA-25865BC96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586" y="3111163"/>
            <a:ext cx="10988654" cy="6572099"/>
          </a:xfrm>
          <a:prstGeom prst="rect">
            <a:avLst/>
          </a:prstGeom>
        </p:spPr>
      </p:pic>
      <p:sp>
        <p:nvSpPr>
          <p:cNvPr id="7" name="TextBox 6">
            <a:extLst>
              <a:ext uri="{FF2B5EF4-FFF2-40B4-BE49-F238E27FC236}">
                <a16:creationId xmlns:a16="http://schemas.microsoft.com/office/drawing/2014/main" id="{D51099D4-D298-407E-8671-3C56D5857119}"/>
              </a:ext>
            </a:extLst>
          </p:cNvPr>
          <p:cNvSpPr txBox="1"/>
          <p:nvPr/>
        </p:nvSpPr>
        <p:spPr>
          <a:xfrm>
            <a:off x="384048" y="2425363"/>
            <a:ext cx="7178911" cy="6971139"/>
          </a:xfrm>
          <a:prstGeom prst="rect">
            <a:avLst/>
          </a:prstGeom>
          <a:noFill/>
        </p:spPr>
        <p:txBody>
          <a:bodyPr wrap="square" rtlCol="0">
            <a:spAutoFit/>
          </a:bodyPr>
          <a:lstStyle/>
          <a:p>
            <a:pPr marL="457200" indent="-457200">
              <a:buFont typeface="Arial" panose="020B0604020202020204" pitchFamily="34" charset="0"/>
              <a:buChar char="•"/>
            </a:pPr>
            <a:r>
              <a:rPr lang="en-US" sz="3600" dirty="0"/>
              <a:t>Contours are created using the border following algorithm by Suzuki et al </a:t>
            </a:r>
            <a:r>
              <a:rPr lang="en-US" sz="3600" b="1" baseline="30000" dirty="0"/>
              <a:t>[1]</a:t>
            </a:r>
          </a:p>
          <a:p>
            <a:pPr marL="457200" indent="-457200">
              <a:buFont typeface="Arial" panose="020B0604020202020204" pitchFamily="34" charset="0"/>
              <a:buChar char="•"/>
            </a:pPr>
            <a:endParaRPr lang="en-US" sz="3600" b="1" baseline="30000" dirty="0"/>
          </a:p>
          <a:p>
            <a:pPr marL="457200" indent="-457200">
              <a:buFont typeface="Arial" panose="020B0604020202020204" pitchFamily="34" charset="0"/>
              <a:buChar char="•"/>
            </a:pPr>
            <a:r>
              <a:rPr lang="en-US" sz="3600" dirty="0"/>
              <a:t>Creates hierarchical borders of an object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Fast Execution time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Contour Approximation means it returns only few points on the contour → Memory Efficient </a:t>
            </a:r>
            <a:r>
              <a:rPr lang="en-US" dirty="0"/>
              <a:t> </a:t>
            </a:r>
            <a:br>
              <a:rPr lang="en-US" dirty="0"/>
            </a:br>
            <a:endParaRPr lang="en-US" dirty="0"/>
          </a:p>
        </p:txBody>
      </p:sp>
      <p:sp>
        <p:nvSpPr>
          <p:cNvPr id="8" name="TextBox 7">
            <a:extLst>
              <a:ext uri="{FF2B5EF4-FFF2-40B4-BE49-F238E27FC236}">
                <a16:creationId xmlns:a16="http://schemas.microsoft.com/office/drawing/2014/main" id="{32FFD05B-5B2E-474E-94C1-32F6CE9D7495}"/>
              </a:ext>
            </a:extLst>
          </p:cNvPr>
          <p:cNvSpPr txBox="1"/>
          <p:nvPr/>
        </p:nvSpPr>
        <p:spPr>
          <a:xfrm>
            <a:off x="667822" y="9288766"/>
            <a:ext cx="6611362" cy="1015663"/>
          </a:xfrm>
          <a:prstGeom prst="rect">
            <a:avLst/>
          </a:prstGeom>
          <a:noFill/>
        </p:spPr>
        <p:txBody>
          <a:bodyPr wrap="none" rtlCol="0">
            <a:spAutoFit/>
          </a:bodyPr>
          <a:lstStyle/>
          <a:p>
            <a:r>
              <a:rPr lang="en-US" sz="2000" dirty="0"/>
              <a:t>[1] Suzuki, S. et al. (1985). Topological structural analysis of</a:t>
            </a:r>
            <a:br>
              <a:rPr lang="en-US" sz="2000" dirty="0"/>
            </a:br>
            <a:r>
              <a:rPr lang="en-US" sz="2000" dirty="0"/>
              <a:t>digitized binary images by border following . Computer vision,</a:t>
            </a:r>
            <a:br>
              <a:rPr lang="en-US" sz="2000" dirty="0"/>
            </a:br>
            <a:r>
              <a:rPr lang="en-US" sz="2000" dirty="0"/>
              <a:t>graphics, and image processing, 30(1):32–46 </a:t>
            </a:r>
          </a:p>
        </p:txBody>
      </p:sp>
    </p:spTree>
    <p:extLst>
      <p:ext uri="{BB962C8B-B14F-4D97-AF65-F5344CB8AC3E}">
        <p14:creationId xmlns:p14="http://schemas.microsoft.com/office/powerpoint/2010/main" val="3592826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Detection</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Size Based Segmentation</a:t>
            </a:r>
          </a:p>
        </p:txBody>
      </p:sp>
      <p:pic>
        <p:nvPicPr>
          <p:cNvPr id="6" name="Picture 5">
            <a:extLst>
              <a:ext uri="{FF2B5EF4-FFF2-40B4-BE49-F238E27FC236}">
                <a16:creationId xmlns:a16="http://schemas.microsoft.com/office/drawing/2014/main" id="{A15A3398-EE34-4D65-BA32-09CA0D2ED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352" y="2791123"/>
            <a:ext cx="12192000" cy="6858000"/>
          </a:xfrm>
          <a:prstGeom prst="rect">
            <a:avLst/>
          </a:prstGeom>
        </p:spPr>
      </p:pic>
      <p:sp>
        <p:nvSpPr>
          <p:cNvPr id="7" name="TextBox 6">
            <a:extLst>
              <a:ext uri="{FF2B5EF4-FFF2-40B4-BE49-F238E27FC236}">
                <a16:creationId xmlns:a16="http://schemas.microsoft.com/office/drawing/2014/main" id="{C5B54E27-5531-450E-910C-BEBDE0C426A5}"/>
              </a:ext>
            </a:extLst>
          </p:cNvPr>
          <p:cNvSpPr txBox="1"/>
          <p:nvPr/>
        </p:nvSpPr>
        <p:spPr>
          <a:xfrm>
            <a:off x="292608" y="2997964"/>
            <a:ext cx="5303520" cy="6186309"/>
          </a:xfrm>
          <a:prstGeom prst="rect">
            <a:avLst/>
          </a:prstGeom>
          <a:noFill/>
        </p:spPr>
        <p:txBody>
          <a:bodyPr wrap="square" rtlCol="0">
            <a:spAutoFit/>
          </a:bodyPr>
          <a:lstStyle/>
          <a:p>
            <a:pPr marL="457200" indent="-457200">
              <a:buFont typeface="Arial" panose="020B0604020202020204" pitchFamily="34" charset="0"/>
              <a:buChar char="•"/>
            </a:pPr>
            <a:r>
              <a:rPr lang="en-US" sz="3600" dirty="0"/>
              <a:t>Size of the objects calculated using the Zeroth Image moment: M</a:t>
            </a:r>
            <a:r>
              <a:rPr lang="en-US" sz="3600" baseline="-25000" dirty="0"/>
              <a:t>00</a:t>
            </a:r>
            <a:r>
              <a:rPr lang="en-US" sz="3600" dirty="0"/>
              <a:t>=∑</a:t>
            </a:r>
            <a:r>
              <a:rPr lang="en-US" sz="3600" baseline="-25000" dirty="0"/>
              <a:t>x</a:t>
            </a:r>
            <a:r>
              <a:rPr lang="en-US" sz="3600" dirty="0"/>
              <a:t>∑</a:t>
            </a:r>
            <a:r>
              <a:rPr lang="en-US" sz="3600" baseline="-25000" dirty="0"/>
              <a:t>y</a:t>
            </a:r>
            <a:r>
              <a:rPr lang="en-US" sz="3600" dirty="0"/>
              <a:t>x</a:t>
            </a:r>
            <a:r>
              <a:rPr lang="en-US" sz="3600" baseline="30000" dirty="0"/>
              <a:t>0</a:t>
            </a:r>
            <a:r>
              <a:rPr lang="en-US" sz="3600" dirty="0"/>
              <a:t>y</a:t>
            </a:r>
            <a:r>
              <a:rPr lang="en-US" sz="3600" baseline="30000" dirty="0"/>
              <a:t>0</a:t>
            </a:r>
            <a:r>
              <a:rPr lang="en-US" sz="3600" dirty="0"/>
              <a:t>I(</a:t>
            </a:r>
            <a:r>
              <a:rPr lang="en-US" sz="3600" dirty="0" err="1"/>
              <a:t>x,y</a:t>
            </a:r>
            <a:r>
              <a:rPr lang="en-US" sz="3600" dirty="0"/>
              <a:t>) =&gt; M</a:t>
            </a:r>
            <a:r>
              <a:rPr lang="en-US" sz="3600" baseline="-25000" dirty="0"/>
              <a:t>00</a:t>
            </a:r>
            <a:r>
              <a:rPr lang="en-US" sz="3600" dirty="0"/>
              <a:t>=∑</a:t>
            </a:r>
            <a:r>
              <a:rPr lang="en-US" sz="3600" baseline="-25000" dirty="0" err="1"/>
              <a:t>x</a:t>
            </a:r>
            <a:r>
              <a:rPr lang="en-US" sz="3600" dirty="0" err="1"/>
              <a:t>∑</a:t>
            </a:r>
            <a:r>
              <a:rPr lang="en-US" sz="3600" baseline="-25000" dirty="0" err="1"/>
              <a:t>y</a:t>
            </a:r>
            <a:r>
              <a:rPr lang="en-US" sz="3600" dirty="0" err="1"/>
              <a:t>I</a:t>
            </a:r>
            <a:r>
              <a:rPr lang="en-US" sz="3600" dirty="0"/>
              <a:t>(x, y)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Size Thresholds calculated using a statistical analysis of the two data-sets </a:t>
            </a:r>
            <a:br>
              <a:rPr lang="en-US" sz="3600" dirty="0"/>
            </a:br>
            <a:endParaRPr lang="en-US" sz="3600" dirty="0"/>
          </a:p>
        </p:txBody>
      </p:sp>
    </p:spTree>
    <p:extLst>
      <p:ext uri="{BB962C8B-B14F-4D97-AF65-F5344CB8AC3E}">
        <p14:creationId xmlns:p14="http://schemas.microsoft.com/office/powerpoint/2010/main" val="4113927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Detection</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r>
              <a:rPr lang="en-GB" dirty="0"/>
              <a:t>Region Based Segmentation</a:t>
            </a:r>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Court Boundary based Elimination</a:t>
            </a:r>
          </a:p>
        </p:txBody>
      </p:sp>
      <p:pic>
        <p:nvPicPr>
          <p:cNvPr id="6" name="Picture 5">
            <a:extLst>
              <a:ext uri="{FF2B5EF4-FFF2-40B4-BE49-F238E27FC236}">
                <a16:creationId xmlns:a16="http://schemas.microsoft.com/office/drawing/2014/main" id="{703B2CDE-B9AB-4128-BA9E-043E902D4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57" y="2938182"/>
            <a:ext cx="17981085" cy="4717565"/>
          </a:xfrm>
          <a:prstGeom prst="rect">
            <a:avLst/>
          </a:prstGeom>
        </p:spPr>
      </p:pic>
      <p:sp>
        <p:nvSpPr>
          <p:cNvPr id="7" name="TextBox 6">
            <a:extLst>
              <a:ext uri="{FF2B5EF4-FFF2-40B4-BE49-F238E27FC236}">
                <a16:creationId xmlns:a16="http://schemas.microsoft.com/office/drawing/2014/main" id="{64BAF5F3-60BA-4F27-8047-FACE85CE98AE}"/>
              </a:ext>
            </a:extLst>
          </p:cNvPr>
          <p:cNvSpPr txBox="1"/>
          <p:nvPr/>
        </p:nvSpPr>
        <p:spPr>
          <a:xfrm>
            <a:off x="1516173" y="8789954"/>
            <a:ext cx="15255651" cy="1200329"/>
          </a:xfrm>
          <a:prstGeom prst="rect">
            <a:avLst/>
          </a:prstGeom>
          <a:noFill/>
        </p:spPr>
        <p:txBody>
          <a:bodyPr wrap="none" rtlCol="0">
            <a:spAutoFit/>
          </a:bodyPr>
          <a:lstStyle/>
          <a:p>
            <a:pPr marL="457200" indent="-457200">
              <a:buFont typeface="Arial" panose="020B0604020202020204" pitchFamily="34" charset="0"/>
              <a:buChar char="•"/>
            </a:pPr>
            <a:r>
              <a:rPr lang="en-US" sz="3600" dirty="0"/>
              <a:t>Only the candidates inside the court-region are selected, others are discarded </a:t>
            </a:r>
            <a:br>
              <a:rPr lang="en-US" sz="3600" dirty="0"/>
            </a:br>
            <a:endParaRPr lang="en-US" sz="3600" dirty="0"/>
          </a:p>
        </p:txBody>
      </p:sp>
    </p:spTree>
    <p:extLst>
      <p:ext uri="{BB962C8B-B14F-4D97-AF65-F5344CB8AC3E}">
        <p14:creationId xmlns:p14="http://schemas.microsoft.com/office/powerpoint/2010/main" val="1722181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Detection</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r>
              <a:rPr lang="en-GB" dirty="0"/>
              <a:t>Region Based Segmentation</a:t>
            </a:r>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Player Proximity based Filtering</a:t>
            </a:r>
          </a:p>
        </p:txBody>
      </p:sp>
      <p:pic>
        <p:nvPicPr>
          <p:cNvPr id="6" name="Picture 5">
            <a:extLst>
              <a:ext uri="{FF2B5EF4-FFF2-40B4-BE49-F238E27FC236}">
                <a16:creationId xmlns:a16="http://schemas.microsoft.com/office/drawing/2014/main" id="{7DC3585F-931E-4F65-8187-078875141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05" y="2654038"/>
            <a:ext cx="16590789" cy="4496569"/>
          </a:xfrm>
          <a:prstGeom prst="rect">
            <a:avLst/>
          </a:prstGeom>
        </p:spPr>
      </p:pic>
      <p:sp>
        <p:nvSpPr>
          <p:cNvPr id="7" name="TextBox 6">
            <a:extLst>
              <a:ext uri="{FF2B5EF4-FFF2-40B4-BE49-F238E27FC236}">
                <a16:creationId xmlns:a16="http://schemas.microsoft.com/office/drawing/2014/main" id="{EE02AACD-73F5-46B4-803C-6717B0FD63D5}"/>
              </a:ext>
            </a:extLst>
          </p:cNvPr>
          <p:cNvSpPr txBox="1"/>
          <p:nvPr/>
        </p:nvSpPr>
        <p:spPr>
          <a:xfrm>
            <a:off x="1562594" y="7725531"/>
            <a:ext cx="15876799" cy="2723823"/>
          </a:xfrm>
          <a:prstGeom prst="rect">
            <a:avLst/>
          </a:prstGeom>
          <a:noFill/>
        </p:spPr>
        <p:txBody>
          <a:bodyPr wrap="square" rtlCol="0">
            <a:spAutoFit/>
          </a:bodyPr>
          <a:lstStyle/>
          <a:p>
            <a:pPr marL="457200" indent="-457200">
              <a:buFont typeface="Arial" panose="020B0604020202020204" pitchFamily="34" charset="0"/>
              <a:buChar char="•"/>
            </a:pPr>
            <a:r>
              <a:rPr lang="en-US" sz="3600" dirty="0"/>
              <a:t>Candidates that are extremely close to a player are generally the ﬂailing body part of the player segmented incorrectly during pre processing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Proximity Threshold calculated using a statistical analysis of the data-sets </a:t>
            </a:r>
            <a:br>
              <a:rPr lang="en-US" dirty="0"/>
            </a:br>
            <a:endParaRPr lang="en-US" dirty="0"/>
          </a:p>
        </p:txBody>
      </p:sp>
    </p:spTree>
    <p:extLst>
      <p:ext uri="{BB962C8B-B14F-4D97-AF65-F5344CB8AC3E}">
        <p14:creationId xmlns:p14="http://schemas.microsoft.com/office/powerpoint/2010/main" val="4020697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Detection</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Velocity Constraint</a:t>
            </a:r>
          </a:p>
        </p:txBody>
      </p:sp>
      <p:pic>
        <p:nvPicPr>
          <p:cNvPr id="6" name="Picture 5">
            <a:extLst>
              <a:ext uri="{FF2B5EF4-FFF2-40B4-BE49-F238E27FC236}">
                <a16:creationId xmlns:a16="http://schemas.microsoft.com/office/drawing/2014/main" id="{4454F7D0-03D1-49DF-9232-805F204C8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603" y="2938182"/>
            <a:ext cx="12045136" cy="6876098"/>
          </a:xfrm>
          <a:prstGeom prst="rect">
            <a:avLst/>
          </a:prstGeom>
        </p:spPr>
      </p:pic>
      <p:sp>
        <p:nvSpPr>
          <p:cNvPr id="7" name="TextBox 6">
            <a:extLst>
              <a:ext uri="{FF2B5EF4-FFF2-40B4-BE49-F238E27FC236}">
                <a16:creationId xmlns:a16="http://schemas.microsoft.com/office/drawing/2014/main" id="{478C8DB6-3AFE-47A0-AD99-D6E5A2715745}"/>
              </a:ext>
            </a:extLst>
          </p:cNvPr>
          <p:cNvSpPr txBox="1"/>
          <p:nvPr/>
        </p:nvSpPr>
        <p:spPr>
          <a:xfrm>
            <a:off x="165261" y="2346365"/>
            <a:ext cx="6272784" cy="7940635"/>
          </a:xfrm>
          <a:prstGeom prst="rect">
            <a:avLst/>
          </a:prstGeom>
          <a:noFill/>
        </p:spPr>
        <p:txBody>
          <a:bodyPr wrap="square" rtlCol="0">
            <a:spAutoFit/>
          </a:bodyPr>
          <a:lstStyle/>
          <a:p>
            <a:pPr marL="457200" indent="-457200">
              <a:buFont typeface="Arial" panose="020B0604020202020204" pitchFamily="34" charset="0"/>
              <a:buChar char="•"/>
            </a:pPr>
            <a:r>
              <a:rPr lang="en-US" sz="3000" dirty="0"/>
              <a:t>Candidates in current frame are</a:t>
            </a:r>
            <a:br>
              <a:rPr lang="en-US" sz="3000" dirty="0"/>
            </a:br>
            <a:r>
              <a:rPr lang="en-US" sz="3000" dirty="0"/>
              <a:t>compared with the candidates in the</a:t>
            </a:r>
            <a:br>
              <a:rPr lang="en-US" sz="3000" dirty="0"/>
            </a:br>
            <a:r>
              <a:rPr lang="en-US" sz="3000" dirty="0"/>
              <a:t>previous frame to observe movement</a:t>
            </a:r>
            <a:br>
              <a:rPr lang="en-US" sz="3000" dirty="0"/>
            </a:br>
            <a:r>
              <a:rPr lang="en-US" sz="3000" dirty="0"/>
              <a:t>from previous to current frame</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If the motion is within a velocity range,</a:t>
            </a:r>
            <a:br>
              <a:rPr lang="en-US" sz="3000" dirty="0"/>
            </a:br>
            <a:r>
              <a:rPr lang="en-US" sz="3000" dirty="0"/>
              <a:t>the candidate is accepted as a ball</a:t>
            </a:r>
            <a:br>
              <a:rPr lang="en-US" sz="3000" dirty="0"/>
            </a:br>
            <a:r>
              <a:rPr lang="en-US" sz="3000" dirty="0"/>
              <a:t>candidate else filtered </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Cons → If a single wrong candidate</a:t>
            </a:r>
            <a:br>
              <a:rPr lang="en-US" sz="3000" dirty="0"/>
            </a:br>
            <a:r>
              <a:rPr lang="en-US" sz="3000" dirty="0"/>
              <a:t>detected in the previous frame, then the</a:t>
            </a:r>
            <a:br>
              <a:rPr lang="en-US" sz="3000" dirty="0"/>
            </a:br>
            <a:r>
              <a:rPr lang="en-US" sz="3000" dirty="0"/>
              <a:t>correct candidate in current frame is lost as well =&gt; False Negative! </a:t>
            </a:r>
          </a:p>
        </p:txBody>
      </p:sp>
    </p:spTree>
    <p:extLst>
      <p:ext uri="{BB962C8B-B14F-4D97-AF65-F5344CB8AC3E}">
        <p14:creationId xmlns:p14="http://schemas.microsoft.com/office/powerpoint/2010/main" val="2863848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Detection</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Results (Meterics)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D4C76-CE27-4638-8CC4-D065F2015B8E}"/>
                  </a:ext>
                </a:extLst>
              </p:cNvPr>
              <p:cNvSpPr txBox="1"/>
              <p:nvPr/>
            </p:nvSpPr>
            <p:spPr>
              <a:xfrm>
                <a:off x="2121408" y="3128108"/>
                <a:ext cx="14045184" cy="6542560"/>
              </a:xfrm>
              <a:prstGeom prst="rect">
                <a:avLst/>
              </a:prstGeom>
              <a:noFill/>
            </p:spPr>
            <p:txBody>
              <a:bodyPr wrap="square" rtlCol="0">
                <a:spAutoFit/>
              </a:bodyPr>
              <a:lstStyle/>
              <a:p>
                <a:pPr marL="457200" indent="-457200">
                  <a:buFont typeface="Arial" panose="020B0604020202020204" pitchFamily="34" charset="0"/>
                  <a:buChar char="•"/>
                </a:pPr>
                <a14:m>
                  <m:oMath xmlns:m="http://schemas.openxmlformats.org/officeDocument/2006/math">
                    <m:r>
                      <a:rPr lang="en-IN" sz="4000" b="0" i="1" smtClean="0">
                        <a:latin typeface="Cambria Math" panose="02040503050406030204" pitchFamily="18" charset="0"/>
                      </a:rPr>
                      <m:t>𝑃𝑟𝑒𝑐𝑖𝑠𝑖𝑜𝑛</m:t>
                    </m:r>
                    <m:r>
                      <a:rPr lang="en-IN" sz="4000" b="0" i="1" smtClean="0">
                        <a:latin typeface="Cambria Math" panose="02040503050406030204" pitchFamily="18" charset="0"/>
                      </a:rPr>
                      <m:t>=</m:t>
                    </m:r>
                    <m:f>
                      <m:fPr>
                        <m:ctrlPr>
                          <a:rPr lang="en-IN" sz="4000" b="0" i="1" smtClean="0">
                            <a:latin typeface="Cambria Math" panose="02040503050406030204" pitchFamily="18" charset="0"/>
                          </a:rPr>
                        </m:ctrlPr>
                      </m:fPr>
                      <m:num>
                        <m:r>
                          <a:rPr lang="en-IN" sz="4000" b="0" i="1" smtClean="0">
                            <a:latin typeface="Cambria Math" panose="02040503050406030204" pitchFamily="18" charset="0"/>
                          </a:rPr>
                          <m:t>𝑇𝑟𝑢𝑒</m:t>
                        </m:r>
                        <m:r>
                          <a:rPr lang="en-IN" sz="4000" b="0" i="1" smtClean="0">
                            <a:latin typeface="Cambria Math" panose="02040503050406030204" pitchFamily="18" charset="0"/>
                          </a:rPr>
                          <m:t> </m:t>
                        </m:r>
                        <m:r>
                          <a:rPr lang="en-IN" sz="4000" b="0" i="1" smtClean="0">
                            <a:latin typeface="Cambria Math" panose="02040503050406030204" pitchFamily="18" charset="0"/>
                          </a:rPr>
                          <m:t>𝑃𝑜𝑠𝑖𝑡𝑖𝑣𝑒𝑠</m:t>
                        </m:r>
                      </m:num>
                      <m:den>
                        <m:r>
                          <a:rPr lang="en-IN" sz="4000" b="0" i="1" smtClean="0">
                            <a:latin typeface="Cambria Math" panose="02040503050406030204" pitchFamily="18" charset="0"/>
                          </a:rPr>
                          <m:t>𝑇𝑟𝑢𝑒</m:t>
                        </m:r>
                        <m:r>
                          <a:rPr lang="en-IN" sz="4000" b="0" i="1" smtClean="0">
                            <a:latin typeface="Cambria Math" panose="02040503050406030204" pitchFamily="18" charset="0"/>
                          </a:rPr>
                          <m:t> </m:t>
                        </m:r>
                        <m:r>
                          <a:rPr lang="en-IN" sz="4000" b="0" i="1" smtClean="0">
                            <a:latin typeface="Cambria Math" panose="02040503050406030204" pitchFamily="18" charset="0"/>
                          </a:rPr>
                          <m:t>𝑃𝑜𝑠𝑖𝑡𝑖𝑣𝑒𝑠</m:t>
                        </m:r>
                        <m:r>
                          <a:rPr lang="en-IN" sz="4000" b="0" i="1" smtClean="0">
                            <a:latin typeface="Cambria Math" panose="02040503050406030204" pitchFamily="18" charset="0"/>
                          </a:rPr>
                          <m:t>+</m:t>
                        </m:r>
                        <m:r>
                          <a:rPr lang="en-IN" sz="4000" b="0" i="1" smtClean="0">
                            <a:latin typeface="Cambria Math" panose="02040503050406030204" pitchFamily="18" charset="0"/>
                          </a:rPr>
                          <m:t>𝐹𝑎𝑙𝑠𝑒</m:t>
                        </m:r>
                        <m:r>
                          <a:rPr lang="en-IN" sz="4000" b="0" i="1" smtClean="0">
                            <a:latin typeface="Cambria Math" panose="02040503050406030204" pitchFamily="18" charset="0"/>
                          </a:rPr>
                          <m:t> </m:t>
                        </m:r>
                        <m:r>
                          <a:rPr lang="en-IN" sz="4000" b="0" i="1" smtClean="0">
                            <a:latin typeface="Cambria Math" panose="02040503050406030204" pitchFamily="18" charset="0"/>
                          </a:rPr>
                          <m:t>𝑃𝑜𝑠𝑖𝑡𝑖𝑣𝑒𝑠</m:t>
                        </m:r>
                      </m:den>
                    </m:f>
                  </m:oMath>
                </a14:m>
                <a:endParaRPr lang="en-IN" sz="4000" b="0" dirty="0"/>
              </a:p>
              <a:p>
                <a:pPr marL="457200" indent="-457200">
                  <a:buFont typeface="Arial" panose="020B0604020202020204" pitchFamily="34" charset="0"/>
                  <a:buChar char="•"/>
                </a:pPr>
                <a:endParaRPr lang="en-US" sz="4000" dirty="0"/>
              </a:p>
              <a:p>
                <a:pPr marL="457200" indent="-457200">
                  <a:buFont typeface="Arial" panose="020B0604020202020204" pitchFamily="34" charset="0"/>
                  <a:buChar char="•"/>
                </a:pPr>
                <a:r>
                  <a:rPr lang="en-US" sz="4000" dirty="0"/>
                  <a:t>Recall = </a:t>
                </a:r>
                <a14:m>
                  <m:oMath xmlns:m="http://schemas.openxmlformats.org/officeDocument/2006/math">
                    <m:f>
                      <m:fPr>
                        <m:ctrlPr>
                          <a:rPr lang="en-IN" sz="4000" b="0" i="1" smtClean="0">
                            <a:latin typeface="Cambria Math" panose="02040503050406030204" pitchFamily="18" charset="0"/>
                          </a:rPr>
                        </m:ctrlPr>
                      </m:fPr>
                      <m:num>
                        <m:r>
                          <a:rPr lang="en-IN" sz="4000" b="0" i="1" smtClean="0">
                            <a:latin typeface="Cambria Math" panose="02040503050406030204" pitchFamily="18" charset="0"/>
                          </a:rPr>
                          <m:t>𝑇𝑟𝑢𝑒</m:t>
                        </m:r>
                        <m:r>
                          <a:rPr lang="en-IN" sz="4000" b="0" i="1" smtClean="0">
                            <a:latin typeface="Cambria Math" panose="02040503050406030204" pitchFamily="18" charset="0"/>
                          </a:rPr>
                          <m:t> </m:t>
                        </m:r>
                        <m:r>
                          <a:rPr lang="en-IN" sz="4000" b="0" i="1" smtClean="0">
                            <a:latin typeface="Cambria Math" panose="02040503050406030204" pitchFamily="18" charset="0"/>
                          </a:rPr>
                          <m:t>𝑃𝑜𝑠𝑖𝑡𝑖𝑣𝑒𝑠</m:t>
                        </m:r>
                      </m:num>
                      <m:den>
                        <m:r>
                          <a:rPr lang="en-IN" sz="4000" b="0" i="1" smtClean="0">
                            <a:latin typeface="Cambria Math" panose="02040503050406030204" pitchFamily="18" charset="0"/>
                          </a:rPr>
                          <m:t>𝑇𝑟𝑢𝑒</m:t>
                        </m:r>
                        <m:r>
                          <a:rPr lang="en-IN" sz="4000" b="0" i="1" smtClean="0">
                            <a:latin typeface="Cambria Math" panose="02040503050406030204" pitchFamily="18" charset="0"/>
                          </a:rPr>
                          <m:t> </m:t>
                        </m:r>
                        <m:r>
                          <a:rPr lang="en-IN" sz="4000" b="0" i="1" smtClean="0">
                            <a:latin typeface="Cambria Math" panose="02040503050406030204" pitchFamily="18" charset="0"/>
                          </a:rPr>
                          <m:t>𝑃𝑜𝑠𝑖𝑡𝑖𝑣𝑒𝑠</m:t>
                        </m:r>
                        <m:r>
                          <a:rPr lang="en-IN" sz="4000" b="0" i="1" smtClean="0">
                            <a:latin typeface="Cambria Math" panose="02040503050406030204" pitchFamily="18" charset="0"/>
                          </a:rPr>
                          <m:t>+</m:t>
                        </m:r>
                        <m:r>
                          <a:rPr lang="en-IN" sz="4000" b="0" i="1" smtClean="0">
                            <a:latin typeface="Cambria Math" panose="02040503050406030204" pitchFamily="18" charset="0"/>
                          </a:rPr>
                          <m:t>𝐹𝑎𝑙𝑠𝑒</m:t>
                        </m:r>
                        <m:r>
                          <a:rPr lang="en-IN" sz="4000" b="0" i="1" smtClean="0">
                            <a:latin typeface="Cambria Math" panose="02040503050406030204" pitchFamily="18" charset="0"/>
                          </a:rPr>
                          <m:t> </m:t>
                        </m:r>
                        <m:r>
                          <a:rPr lang="en-IN" sz="4000" b="0" i="1" smtClean="0">
                            <a:latin typeface="Cambria Math" panose="02040503050406030204" pitchFamily="18" charset="0"/>
                          </a:rPr>
                          <m:t>𝑁𝑒𝑔𝑎𝑡𝑖𝑣𝑒𝑠</m:t>
                        </m:r>
                      </m:den>
                    </m:f>
                  </m:oMath>
                </a14:m>
                <a:endParaRPr lang="en-US" sz="4000" dirty="0"/>
              </a:p>
              <a:p>
                <a:pPr marL="457200" indent="-457200">
                  <a:buFont typeface="Arial" panose="020B0604020202020204" pitchFamily="34" charset="0"/>
                  <a:buChar char="•"/>
                </a:pPr>
                <a:endParaRPr lang="en-US" sz="4000" dirty="0"/>
              </a:p>
              <a:p>
                <a:pPr marL="457200" indent="-457200">
                  <a:buFont typeface="Arial" panose="020B0604020202020204" pitchFamily="34" charset="0"/>
                  <a:buChar char="•"/>
                </a:pPr>
                <a:r>
                  <a:rPr lang="en-US" sz="4000" dirty="0"/>
                  <a:t>F1 score combines both the parameters to represent a parameter for accuracy </a:t>
                </a:r>
              </a:p>
              <a:p>
                <a:pPr marL="457200" indent="-457200">
                  <a:buFont typeface="Arial" panose="020B0604020202020204" pitchFamily="34" charset="0"/>
                  <a:buChar char="•"/>
                </a:pPr>
                <a:endParaRPr lang="en-US" sz="4000" dirty="0"/>
              </a:p>
              <a:p>
                <a:pPr marL="457200" indent="-457200">
                  <a:buFont typeface="Arial" panose="020B0604020202020204" pitchFamily="34" charset="0"/>
                  <a:buChar char="•"/>
                </a:pPr>
                <a:r>
                  <a:rPr lang="en-US" sz="4000" dirty="0"/>
                  <a:t>F1 score = </a:t>
                </a:r>
                <a14:m>
                  <m:oMath xmlns:m="http://schemas.openxmlformats.org/officeDocument/2006/math">
                    <m:r>
                      <a:rPr lang="en-IN" sz="4000" b="0" i="1" smtClean="0">
                        <a:latin typeface="Cambria Math" panose="02040503050406030204" pitchFamily="18" charset="0"/>
                      </a:rPr>
                      <m:t>2∗</m:t>
                    </m:r>
                    <m:f>
                      <m:fPr>
                        <m:ctrlPr>
                          <a:rPr lang="en-IN" sz="4000" b="0" i="1" smtClean="0">
                            <a:latin typeface="Cambria Math" panose="02040503050406030204" pitchFamily="18" charset="0"/>
                          </a:rPr>
                        </m:ctrlPr>
                      </m:fPr>
                      <m:num>
                        <m:r>
                          <a:rPr lang="en-IN" sz="4000" b="0" i="1" smtClean="0">
                            <a:latin typeface="Cambria Math" panose="02040503050406030204" pitchFamily="18" charset="0"/>
                          </a:rPr>
                          <m:t>𝑃𝑟𝑒𝑐𝑖𝑠𝑖𝑜𝑛</m:t>
                        </m:r>
                        <m:r>
                          <a:rPr lang="en-IN" sz="4000" b="0" i="1" smtClean="0">
                            <a:latin typeface="Cambria Math" panose="02040503050406030204" pitchFamily="18" charset="0"/>
                          </a:rPr>
                          <m:t>∗</m:t>
                        </m:r>
                        <m:r>
                          <a:rPr lang="en-IN" sz="4000" b="0" i="1" smtClean="0">
                            <a:latin typeface="Cambria Math" panose="02040503050406030204" pitchFamily="18" charset="0"/>
                          </a:rPr>
                          <m:t>𝑅𝑒𝑐𝑎𝑙𝑙</m:t>
                        </m:r>
                      </m:num>
                      <m:den>
                        <m:r>
                          <a:rPr lang="en-IN" sz="4000" b="0" i="1" smtClean="0">
                            <a:latin typeface="Cambria Math" panose="02040503050406030204" pitchFamily="18" charset="0"/>
                          </a:rPr>
                          <m:t>𝑃𝑟𝑒𝑐𝑖𝑠𝑖𝑜𝑛</m:t>
                        </m:r>
                        <m:r>
                          <a:rPr lang="en-IN" sz="4000" b="0" i="1" smtClean="0">
                            <a:latin typeface="Cambria Math" panose="02040503050406030204" pitchFamily="18" charset="0"/>
                          </a:rPr>
                          <m:t>+</m:t>
                        </m:r>
                        <m:r>
                          <a:rPr lang="en-IN" sz="4000" b="0" i="1" smtClean="0">
                            <a:latin typeface="Cambria Math" panose="02040503050406030204" pitchFamily="18" charset="0"/>
                          </a:rPr>
                          <m:t>𝑅𝑒𝑐𝑎𝑙𝑙</m:t>
                        </m:r>
                      </m:den>
                    </m:f>
                  </m:oMath>
                </a14:m>
                <a:br>
                  <a:rPr lang="en-US" sz="4000" dirty="0"/>
                </a:br>
                <a:endParaRPr lang="en-US" sz="4000" dirty="0"/>
              </a:p>
            </p:txBody>
          </p:sp>
        </mc:Choice>
        <mc:Fallback xmlns="">
          <p:sp>
            <p:nvSpPr>
              <p:cNvPr id="5" name="TextBox 4">
                <a:extLst>
                  <a:ext uri="{FF2B5EF4-FFF2-40B4-BE49-F238E27FC236}">
                    <a16:creationId xmlns:a16="http://schemas.microsoft.com/office/drawing/2014/main" id="{997D4C76-CE27-4638-8CC4-D065F2015B8E}"/>
                  </a:ext>
                </a:extLst>
              </p:cNvPr>
              <p:cNvSpPr txBox="1">
                <a:spLocks noRot="1" noChangeAspect="1" noMove="1" noResize="1" noEditPoints="1" noAdjustHandles="1" noChangeArrowheads="1" noChangeShapeType="1" noTextEdit="1"/>
              </p:cNvSpPr>
              <p:nvPr/>
            </p:nvSpPr>
            <p:spPr>
              <a:xfrm>
                <a:off x="2121408" y="3128108"/>
                <a:ext cx="14045184" cy="6542560"/>
              </a:xfrm>
              <a:prstGeom prst="rect">
                <a:avLst/>
              </a:prstGeom>
              <a:blipFill>
                <a:blip r:embed="rId3"/>
                <a:stretch>
                  <a:fillRect l="-1389"/>
                </a:stretch>
              </a:blipFill>
            </p:spPr>
            <p:txBody>
              <a:bodyPr/>
              <a:lstStyle/>
              <a:p>
                <a:r>
                  <a:rPr lang="en-US">
                    <a:noFill/>
                  </a:rPr>
                  <a:t> </a:t>
                </a:r>
              </a:p>
            </p:txBody>
          </p:sp>
        </mc:Fallback>
      </mc:AlternateContent>
    </p:spTree>
    <p:extLst>
      <p:ext uri="{BB962C8B-B14F-4D97-AF65-F5344CB8AC3E}">
        <p14:creationId xmlns:p14="http://schemas.microsoft.com/office/powerpoint/2010/main" val="2594504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Detection</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Results (contd)</a:t>
            </a:r>
          </a:p>
        </p:txBody>
      </p:sp>
      <p:pic>
        <p:nvPicPr>
          <p:cNvPr id="6" name="Picture 5">
            <a:extLst>
              <a:ext uri="{FF2B5EF4-FFF2-40B4-BE49-F238E27FC236}">
                <a16:creationId xmlns:a16="http://schemas.microsoft.com/office/drawing/2014/main" id="{2BDCB80B-5CE8-46D3-93BD-D79E5ACEFE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92" y="2938182"/>
            <a:ext cx="8925218" cy="5672809"/>
          </a:xfrm>
          <a:prstGeom prst="rect">
            <a:avLst/>
          </a:prstGeom>
        </p:spPr>
      </p:pic>
      <p:pic>
        <p:nvPicPr>
          <p:cNvPr id="8" name="Picture 7">
            <a:extLst>
              <a:ext uri="{FF2B5EF4-FFF2-40B4-BE49-F238E27FC236}">
                <a16:creationId xmlns:a16="http://schemas.microsoft.com/office/drawing/2014/main" id="{7CC51B3B-204D-4A80-80F6-6975DEA6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096" y="2356587"/>
            <a:ext cx="7157513" cy="7546352"/>
          </a:xfrm>
          <a:prstGeom prst="rect">
            <a:avLst/>
          </a:prstGeom>
        </p:spPr>
      </p:pic>
    </p:spTree>
    <p:extLst>
      <p:ext uri="{BB962C8B-B14F-4D97-AF65-F5344CB8AC3E}">
        <p14:creationId xmlns:p14="http://schemas.microsoft.com/office/powerpoint/2010/main" val="291123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8DA55B08-0CB8-B44C-A3FC-50F066084E8C}"/>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a:stretch/>
        </p:blipFill>
        <p:spPr>
          <a:xfrm>
            <a:off x="0" y="0"/>
            <a:ext cx="18288000" cy="10287000"/>
          </a:xfrm>
        </p:spPr>
      </p:pic>
      <p:sp>
        <p:nvSpPr>
          <p:cNvPr id="26" name="Espace réservé du texte 25">
            <a:extLst>
              <a:ext uri="{FF2B5EF4-FFF2-40B4-BE49-F238E27FC236}">
                <a16:creationId xmlns:a16="http://schemas.microsoft.com/office/drawing/2014/main" id="{62C5FBCE-73B1-F942-A397-82241370319F}"/>
              </a:ext>
            </a:extLst>
          </p:cNvPr>
          <p:cNvSpPr>
            <a:spLocks noGrp="1"/>
          </p:cNvSpPr>
          <p:nvPr>
            <p:ph type="body" sz="quarter" idx="10"/>
          </p:nvPr>
        </p:nvSpPr>
        <p:spPr>
          <a:xfrm>
            <a:off x="2029967" y="3866388"/>
            <a:ext cx="14228064" cy="3581400"/>
          </a:xfrm>
        </p:spPr>
        <p:txBody>
          <a:bodyPr/>
          <a:lstStyle/>
          <a:p>
            <a:r>
              <a:rPr lang="en-US" dirty="0"/>
              <a:t>Ball</a:t>
            </a:r>
            <a:br>
              <a:rPr lang="en-US" dirty="0"/>
            </a:br>
            <a:r>
              <a:rPr lang="en-US" dirty="0"/>
              <a:t>Tracking</a:t>
            </a:r>
          </a:p>
        </p:txBody>
      </p:sp>
      <p:sp>
        <p:nvSpPr>
          <p:cNvPr id="8" name="Ellipse 7">
            <a:extLst>
              <a:ext uri="{FF2B5EF4-FFF2-40B4-BE49-F238E27FC236}">
                <a16:creationId xmlns:a16="http://schemas.microsoft.com/office/drawing/2014/main" id="{5DBE4DF9-C295-A345-9803-CF1B3D4C9D8F}"/>
              </a:ext>
            </a:extLst>
          </p:cNvPr>
          <p:cNvSpPr/>
          <p:nvPr/>
        </p:nvSpPr>
        <p:spPr>
          <a:xfrm>
            <a:off x="8551349" y="1032616"/>
            <a:ext cx="1185301" cy="11853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accent4"/>
                </a:solidFill>
              </a:rPr>
              <a:t>5</a:t>
            </a:r>
            <a:endParaRPr lang="en-US" sz="4400" b="1" dirty="0">
              <a:solidFill>
                <a:schemeClr val="accent4"/>
              </a:solidFill>
            </a:endParaRPr>
          </a:p>
        </p:txBody>
      </p:sp>
    </p:spTree>
    <p:extLst>
      <p:ext uri="{BB962C8B-B14F-4D97-AF65-F5344CB8AC3E}">
        <p14:creationId xmlns:p14="http://schemas.microsoft.com/office/powerpoint/2010/main" val="2988969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Tracking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Process</a:t>
            </a:r>
          </a:p>
        </p:txBody>
      </p:sp>
      <p:sp>
        <p:nvSpPr>
          <p:cNvPr id="7" name="TextBox 6">
            <a:extLst>
              <a:ext uri="{FF2B5EF4-FFF2-40B4-BE49-F238E27FC236}">
                <a16:creationId xmlns:a16="http://schemas.microsoft.com/office/drawing/2014/main" id="{A5A0A2D2-66E8-446C-9D51-E37E6808FCC0}"/>
              </a:ext>
            </a:extLst>
          </p:cNvPr>
          <p:cNvSpPr txBox="1"/>
          <p:nvPr/>
        </p:nvSpPr>
        <p:spPr>
          <a:xfrm>
            <a:off x="987552" y="4352078"/>
            <a:ext cx="6565392" cy="3970318"/>
          </a:xfrm>
          <a:prstGeom prst="rect">
            <a:avLst/>
          </a:prstGeom>
          <a:noFill/>
        </p:spPr>
        <p:txBody>
          <a:bodyPr wrap="square" rtlCol="0">
            <a:spAutoFit/>
          </a:bodyPr>
          <a:lstStyle/>
          <a:p>
            <a:r>
              <a:rPr lang="en-IN" sz="3600" dirty="0"/>
              <a:t>3 Cases in each image frame:</a:t>
            </a:r>
          </a:p>
          <a:p>
            <a:endParaRPr lang="en-IN" sz="3600" dirty="0"/>
          </a:p>
          <a:p>
            <a:pPr marL="457200" indent="-457200">
              <a:buFont typeface="Arial" panose="020B0604020202020204" pitchFamily="34" charset="0"/>
              <a:buChar char="•"/>
            </a:pPr>
            <a:r>
              <a:rPr lang="en-IN" sz="3600" dirty="0"/>
              <a:t>Single Detection</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Multiple Detections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No Detections</a:t>
            </a:r>
            <a:endParaRPr lang="en-US" sz="3600" dirty="0"/>
          </a:p>
        </p:txBody>
      </p:sp>
      <p:pic>
        <p:nvPicPr>
          <p:cNvPr id="9" name="Picture 8">
            <a:extLst>
              <a:ext uri="{FF2B5EF4-FFF2-40B4-BE49-F238E27FC236}">
                <a16:creationId xmlns:a16="http://schemas.microsoft.com/office/drawing/2014/main" id="{64EFE98E-E9F0-4764-8509-B2B004551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425363"/>
            <a:ext cx="5218482" cy="7823748"/>
          </a:xfrm>
          <a:prstGeom prst="rect">
            <a:avLst/>
          </a:prstGeom>
        </p:spPr>
      </p:pic>
    </p:spTree>
    <p:extLst>
      <p:ext uri="{BB962C8B-B14F-4D97-AF65-F5344CB8AC3E}">
        <p14:creationId xmlns:p14="http://schemas.microsoft.com/office/powerpoint/2010/main" val="3536321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8DA55B08-0CB8-B44C-A3FC-50F066084E8C}"/>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a:stretch/>
        </p:blipFill>
        <p:spPr>
          <a:xfrm>
            <a:off x="0" y="0"/>
            <a:ext cx="18288000" cy="10287000"/>
          </a:xfrm>
        </p:spPr>
      </p:pic>
      <p:sp>
        <p:nvSpPr>
          <p:cNvPr id="26" name="Espace réservé du texte 25">
            <a:extLst>
              <a:ext uri="{FF2B5EF4-FFF2-40B4-BE49-F238E27FC236}">
                <a16:creationId xmlns:a16="http://schemas.microsoft.com/office/drawing/2014/main" id="{62C5FBCE-73B1-F942-A397-82241370319F}"/>
              </a:ext>
            </a:extLst>
          </p:cNvPr>
          <p:cNvSpPr>
            <a:spLocks noGrp="1"/>
          </p:cNvSpPr>
          <p:nvPr>
            <p:ph type="body" sz="quarter" idx="10"/>
          </p:nvPr>
        </p:nvSpPr>
        <p:spPr/>
        <p:txBody>
          <a:bodyPr/>
          <a:lstStyle/>
          <a:p>
            <a:r>
              <a:rPr lang="fr-FR" dirty="0"/>
              <a:t>Motivation</a:t>
            </a:r>
            <a:br>
              <a:rPr lang="fr-FR" dirty="0"/>
            </a:br>
            <a:r>
              <a:rPr lang="fr-FR" dirty="0"/>
              <a:t>And</a:t>
            </a:r>
          </a:p>
          <a:p>
            <a:r>
              <a:rPr lang="fr-FR" dirty="0"/>
              <a:t>Objectives</a:t>
            </a:r>
          </a:p>
        </p:txBody>
      </p:sp>
      <p:sp>
        <p:nvSpPr>
          <p:cNvPr id="8" name="Ellipse 7">
            <a:extLst>
              <a:ext uri="{FF2B5EF4-FFF2-40B4-BE49-F238E27FC236}">
                <a16:creationId xmlns:a16="http://schemas.microsoft.com/office/drawing/2014/main" id="{5DBE4DF9-C295-A345-9803-CF1B3D4C9D8F}"/>
              </a:ext>
            </a:extLst>
          </p:cNvPr>
          <p:cNvSpPr/>
          <p:nvPr/>
        </p:nvSpPr>
        <p:spPr>
          <a:xfrm>
            <a:off x="8551349" y="1032616"/>
            <a:ext cx="1185301" cy="11853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accent4"/>
                </a:solidFill>
              </a:rPr>
              <a:t>1</a:t>
            </a:r>
          </a:p>
        </p:txBody>
      </p:sp>
    </p:spTree>
    <p:extLst>
      <p:ext uri="{BB962C8B-B14F-4D97-AF65-F5344CB8AC3E}">
        <p14:creationId xmlns:p14="http://schemas.microsoft.com/office/powerpoint/2010/main" val="4027655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Tracking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Using a Kalman Filter</a:t>
            </a:r>
          </a:p>
        </p:txBody>
      </p:sp>
      <p:pic>
        <p:nvPicPr>
          <p:cNvPr id="10" name="Picture 9">
            <a:extLst>
              <a:ext uri="{FF2B5EF4-FFF2-40B4-BE49-F238E27FC236}">
                <a16:creationId xmlns:a16="http://schemas.microsoft.com/office/drawing/2014/main" id="{530875A4-BF6E-4561-ADC2-B84168FB0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422" y="3543300"/>
            <a:ext cx="10985500" cy="5334000"/>
          </a:xfrm>
          <a:prstGeom prst="rect">
            <a:avLst/>
          </a:prstGeom>
        </p:spPr>
      </p:pic>
      <p:sp>
        <p:nvSpPr>
          <p:cNvPr id="11" name="TextBox 10">
            <a:extLst>
              <a:ext uri="{FF2B5EF4-FFF2-40B4-BE49-F238E27FC236}">
                <a16:creationId xmlns:a16="http://schemas.microsoft.com/office/drawing/2014/main" id="{91FDC252-D035-4926-BE01-61C4C5439F0F}"/>
              </a:ext>
            </a:extLst>
          </p:cNvPr>
          <p:cNvSpPr txBox="1"/>
          <p:nvPr/>
        </p:nvSpPr>
        <p:spPr>
          <a:xfrm>
            <a:off x="402336" y="3432527"/>
            <a:ext cx="7406640" cy="5078313"/>
          </a:xfrm>
          <a:prstGeom prst="rect">
            <a:avLst/>
          </a:prstGeom>
          <a:noFill/>
        </p:spPr>
        <p:txBody>
          <a:bodyPr wrap="square" rtlCol="0">
            <a:spAutoFit/>
          </a:bodyPr>
          <a:lstStyle/>
          <a:p>
            <a:pPr marL="457200" indent="-457200">
              <a:buFont typeface="Arial" panose="020B0604020202020204" pitchFamily="34" charset="0"/>
              <a:buChar char="•"/>
            </a:pPr>
            <a:r>
              <a:rPr lang="en-IN" sz="3600" dirty="0"/>
              <a:t>Preferred approach from the literature</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Works well in linear scenarios but performs poorly during long instances of occlusion and during non-linear scenarios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Fast and Light on memory</a:t>
            </a:r>
            <a:endParaRPr lang="en-US" sz="3600" dirty="0"/>
          </a:p>
        </p:txBody>
      </p:sp>
      <p:sp>
        <p:nvSpPr>
          <p:cNvPr id="12" name="TextBox 11">
            <a:extLst>
              <a:ext uri="{FF2B5EF4-FFF2-40B4-BE49-F238E27FC236}">
                <a16:creationId xmlns:a16="http://schemas.microsoft.com/office/drawing/2014/main" id="{EB4B708D-73B9-4D58-9203-D47EF8F56645}"/>
              </a:ext>
            </a:extLst>
          </p:cNvPr>
          <p:cNvSpPr txBox="1"/>
          <p:nvPr/>
        </p:nvSpPr>
        <p:spPr>
          <a:xfrm>
            <a:off x="167548" y="9884464"/>
            <a:ext cx="12619737" cy="400110"/>
          </a:xfrm>
          <a:prstGeom prst="rect">
            <a:avLst/>
          </a:prstGeom>
          <a:noFill/>
        </p:spPr>
        <p:txBody>
          <a:bodyPr wrap="none" rtlCol="0">
            <a:spAutoFit/>
          </a:bodyPr>
          <a:lstStyle/>
          <a:p>
            <a:r>
              <a:rPr lang="en-IN" sz="2000" dirty="0"/>
              <a:t>Image taken from: </a:t>
            </a:r>
            <a:r>
              <a:rPr lang="en-IN" sz="2000" u="sng" dirty="0"/>
              <a:t>https://towardsdatascience.com/an-intro-to-kalman-filters-for-autonomous-vehicles-f43dd2e2004b </a:t>
            </a:r>
            <a:endParaRPr lang="en-US" sz="2000" u="sng" dirty="0"/>
          </a:p>
        </p:txBody>
      </p:sp>
    </p:spTree>
    <p:extLst>
      <p:ext uri="{BB962C8B-B14F-4D97-AF65-F5344CB8AC3E}">
        <p14:creationId xmlns:p14="http://schemas.microsoft.com/office/powerpoint/2010/main" val="3242384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Tracking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Using Double-Exponential Smoothing</a:t>
            </a:r>
          </a:p>
        </p:txBody>
      </p:sp>
      <p:sp>
        <p:nvSpPr>
          <p:cNvPr id="5" name="TextBox 4">
            <a:extLst>
              <a:ext uri="{FF2B5EF4-FFF2-40B4-BE49-F238E27FC236}">
                <a16:creationId xmlns:a16="http://schemas.microsoft.com/office/drawing/2014/main" id="{385D95B6-87D0-40B7-95CC-0E05183452E1}"/>
              </a:ext>
            </a:extLst>
          </p:cNvPr>
          <p:cNvSpPr txBox="1"/>
          <p:nvPr/>
        </p:nvSpPr>
        <p:spPr>
          <a:xfrm>
            <a:off x="257861" y="2963749"/>
            <a:ext cx="8211312" cy="7155805"/>
          </a:xfrm>
          <a:prstGeom prst="rect">
            <a:avLst/>
          </a:prstGeom>
          <a:noFill/>
        </p:spPr>
        <p:txBody>
          <a:bodyPr wrap="square" rtlCol="0">
            <a:spAutoFit/>
          </a:bodyPr>
          <a:lstStyle/>
          <a:p>
            <a:pPr marL="457200" indent="-457200">
              <a:buFont typeface="Arial" panose="020B0604020202020204" pitchFamily="34" charset="0"/>
              <a:buChar char="•"/>
            </a:pPr>
            <a:r>
              <a:rPr lang="en-US" sz="3600" dirty="0"/>
              <a:t>Forecasting technique which assigns exponentially decreasing weights to the observations over time</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Double Exponential Smoothing takes the “trend” of data in account as well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Level (</a:t>
            </a:r>
            <a:r>
              <a:rPr lang="en-US" sz="3600" dirty="0" err="1"/>
              <a:t>obs</a:t>
            </a:r>
            <a:r>
              <a:rPr lang="en-US" sz="3600" dirty="0"/>
              <a:t>): </a:t>
            </a:r>
            <a:r>
              <a:rPr lang="en-US" sz="3600" dirty="0" err="1"/>
              <a:t>s</a:t>
            </a:r>
            <a:r>
              <a:rPr lang="en-US" sz="3600" baseline="-25000" dirty="0" err="1"/>
              <a:t>t</a:t>
            </a:r>
            <a:r>
              <a:rPr lang="en-US" sz="3600" dirty="0"/>
              <a:t>=α</a:t>
            </a:r>
            <a:r>
              <a:rPr lang="en-US" sz="3600" dirty="0" err="1"/>
              <a:t>x</a:t>
            </a:r>
            <a:r>
              <a:rPr lang="en-US" sz="3600" baseline="-25000" dirty="0" err="1"/>
              <a:t>t</a:t>
            </a:r>
            <a:r>
              <a:rPr lang="en-US" sz="3600" dirty="0"/>
              <a:t>+(1 - α)(s</a:t>
            </a:r>
            <a:r>
              <a:rPr lang="en-US" sz="3600" baseline="-25000" dirty="0"/>
              <a:t>t-1 </a:t>
            </a:r>
            <a:r>
              <a:rPr lang="en-US" sz="3600" dirty="0"/>
              <a:t>+ b</a:t>
            </a:r>
            <a:r>
              <a:rPr lang="en-US" sz="3600" baseline="-25000" dirty="0"/>
              <a:t>t-1</a:t>
            </a:r>
            <a:r>
              <a:rPr lang="en-US" sz="3600" dirty="0"/>
              <a:t>)</a:t>
            </a:r>
            <a:br>
              <a:rPr lang="en-US" sz="3600" dirty="0"/>
            </a:br>
            <a:r>
              <a:rPr lang="en-US" sz="3600" dirty="0"/>
              <a:t>Trend (slope): </a:t>
            </a:r>
            <a:r>
              <a:rPr lang="en-US" sz="3600" dirty="0" err="1"/>
              <a:t>b</a:t>
            </a:r>
            <a:r>
              <a:rPr lang="en-US" sz="3600" baseline="-25000" dirty="0" err="1"/>
              <a:t>t</a:t>
            </a:r>
            <a:r>
              <a:rPr lang="en-US" sz="3600" dirty="0"/>
              <a:t>=β(</a:t>
            </a:r>
            <a:r>
              <a:rPr lang="en-US" sz="3600" dirty="0" err="1"/>
              <a:t>s</a:t>
            </a:r>
            <a:r>
              <a:rPr lang="en-US" sz="3600" baseline="-25000" dirty="0" err="1"/>
              <a:t>t</a:t>
            </a:r>
            <a:r>
              <a:rPr lang="en-US" sz="3600" baseline="-25000" dirty="0"/>
              <a:t> </a:t>
            </a:r>
            <a:r>
              <a:rPr lang="en-US" sz="3600" dirty="0"/>
              <a:t>- s</a:t>
            </a:r>
            <a:r>
              <a:rPr lang="en-US" sz="3600" baseline="-25000" dirty="0"/>
              <a:t>t-1</a:t>
            </a:r>
            <a:r>
              <a:rPr lang="en-US" sz="3600" dirty="0"/>
              <a:t>) + (1-β) b</a:t>
            </a:r>
            <a:r>
              <a:rPr lang="en-US" sz="3600" baseline="-25000" dirty="0"/>
              <a:t>t-1</a:t>
            </a:r>
            <a:r>
              <a:rPr lang="en-US" sz="3600" dirty="0"/>
              <a:t> </a:t>
            </a:r>
          </a:p>
          <a:p>
            <a:r>
              <a:rPr lang="en-US" sz="3600" dirty="0"/>
              <a:t>      α, β are smoothing constants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Future Prediction: </a:t>
            </a:r>
            <a:r>
              <a:rPr lang="en-US" sz="3600" dirty="0" err="1"/>
              <a:t>F</a:t>
            </a:r>
            <a:r>
              <a:rPr lang="en-US" sz="3600" baseline="-25000" dirty="0" err="1"/>
              <a:t>t+m</a:t>
            </a:r>
            <a:r>
              <a:rPr lang="en-US" sz="3600" dirty="0"/>
              <a:t>= </a:t>
            </a:r>
            <a:r>
              <a:rPr lang="en-US" sz="3600" dirty="0" err="1"/>
              <a:t>s</a:t>
            </a:r>
            <a:r>
              <a:rPr lang="en-US" sz="3600" baseline="-25000" dirty="0" err="1"/>
              <a:t>t</a:t>
            </a:r>
            <a:r>
              <a:rPr lang="en-US" sz="3600" baseline="-25000" dirty="0"/>
              <a:t> </a:t>
            </a:r>
            <a:r>
              <a:rPr lang="en-US" sz="3600" dirty="0"/>
              <a:t>+ </a:t>
            </a:r>
            <a:r>
              <a:rPr lang="en-US" sz="3600" dirty="0" err="1"/>
              <a:t>mb</a:t>
            </a:r>
            <a:r>
              <a:rPr lang="en-US" sz="3600" baseline="-25000" dirty="0" err="1"/>
              <a:t>t</a:t>
            </a:r>
            <a:endParaRPr lang="en-US" sz="3600" baseline="-25000" dirty="0"/>
          </a:p>
          <a:p>
            <a:pPr marL="457200" indent="-4572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D56B1181-5CC0-4A7E-A31A-6F06DB56F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173" y="3246120"/>
            <a:ext cx="9398203" cy="5221224"/>
          </a:xfrm>
          <a:prstGeom prst="rect">
            <a:avLst/>
          </a:prstGeom>
        </p:spPr>
      </p:pic>
      <p:sp>
        <p:nvSpPr>
          <p:cNvPr id="8" name="TextBox 7">
            <a:extLst>
              <a:ext uri="{FF2B5EF4-FFF2-40B4-BE49-F238E27FC236}">
                <a16:creationId xmlns:a16="http://schemas.microsoft.com/office/drawing/2014/main" id="{77C65FB1-E094-4E67-8BE3-7664CDEBC0FF}"/>
              </a:ext>
            </a:extLst>
          </p:cNvPr>
          <p:cNvSpPr txBox="1"/>
          <p:nvPr/>
        </p:nvSpPr>
        <p:spPr>
          <a:xfrm>
            <a:off x="7203491" y="9765611"/>
            <a:ext cx="11084509" cy="707886"/>
          </a:xfrm>
          <a:prstGeom prst="rect">
            <a:avLst/>
          </a:prstGeom>
          <a:noFill/>
        </p:spPr>
        <p:txBody>
          <a:bodyPr wrap="none" rtlCol="0">
            <a:spAutoFit/>
          </a:bodyPr>
          <a:lstStyle/>
          <a:p>
            <a:r>
              <a:rPr lang="en-IN" sz="2000" dirty="0"/>
              <a:t>Image taken from: </a:t>
            </a:r>
            <a:r>
              <a:rPr lang="en-US" sz="2000" dirty="0"/>
              <a:t>https://www.vividcortex.com/blog/exponential-smoothing-for-time-series-forecasting </a:t>
            </a:r>
            <a:br>
              <a:rPr lang="en-US" sz="2000" dirty="0"/>
            </a:br>
            <a:endParaRPr lang="en-US" sz="2000" dirty="0"/>
          </a:p>
        </p:txBody>
      </p:sp>
    </p:spTree>
    <p:extLst>
      <p:ext uri="{BB962C8B-B14F-4D97-AF65-F5344CB8AC3E}">
        <p14:creationId xmlns:p14="http://schemas.microsoft.com/office/powerpoint/2010/main" val="3288362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Ball Tracking</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Results</a:t>
            </a:r>
          </a:p>
        </p:txBody>
      </p:sp>
      <p:pic>
        <p:nvPicPr>
          <p:cNvPr id="6" name="Picture 5">
            <a:extLst>
              <a:ext uri="{FF2B5EF4-FFF2-40B4-BE49-F238E27FC236}">
                <a16:creationId xmlns:a16="http://schemas.microsoft.com/office/drawing/2014/main" id="{EB667246-F92E-4199-8AED-1BA620132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 y="1755649"/>
            <a:ext cx="6715125" cy="8494776"/>
          </a:xfrm>
          <a:prstGeom prst="rect">
            <a:avLst/>
          </a:prstGeom>
        </p:spPr>
      </p:pic>
      <p:pic>
        <p:nvPicPr>
          <p:cNvPr id="8" name="Picture 7">
            <a:extLst>
              <a:ext uri="{FF2B5EF4-FFF2-40B4-BE49-F238E27FC236}">
                <a16:creationId xmlns:a16="http://schemas.microsoft.com/office/drawing/2014/main" id="{ECBCE796-167B-4DAF-9E74-4B62AA3D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314" y="1755649"/>
            <a:ext cx="6696075" cy="8513063"/>
          </a:xfrm>
          <a:prstGeom prst="rect">
            <a:avLst/>
          </a:prstGeom>
        </p:spPr>
      </p:pic>
      <p:sp>
        <p:nvSpPr>
          <p:cNvPr id="9" name="TextBox 8">
            <a:extLst>
              <a:ext uri="{FF2B5EF4-FFF2-40B4-BE49-F238E27FC236}">
                <a16:creationId xmlns:a16="http://schemas.microsoft.com/office/drawing/2014/main" id="{C063B6FA-D98D-4811-A1F3-52B4821A0FDF}"/>
              </a:ext>
            </a:extLst>
          </p:cNvPr>
          <p:cNvSpPr txBox="1"/>
          <p:nvPr/>
        </p:nvSpPr>
        <p:spPr>
          <a:xfrm>
            <a:off x="6861429" y="2425363"/>
            <a:ext cx="3802570" cy="1569660"/>
          </a:xfrm>
          <a:prstGeom prst="rect">
            <a:avLst/>
          </a:prstGeom>
          <a:noFill/>
        </p:spPr>
        <p:txBody>
          <a:bodyPr wrap="square" rtlCol="0">
            <a:spAutoFit/>
          </a:bodyPr>
          <a:lstStyle/>
          <a:p>
            <a:r>
              <a:rPr lang="en-IN" sz="3200" dirty="0"/>
              <a:t>&lt;&lt;- Dataset 1</a:t>
            </a:r>
          </a:p>
          <a:p>
            <a:pPr algn="ctr"/>
            <a:br>
              <a:rPr lang="en-IN" sz="3200" dirty="0"/>
            </a:br>
            <a:r>
              <a:rPr lang="en-IN" sz="3200" dirty="0"/>
              <a:t>Dataset 2 -&gt;&gt;</a:t>
            </a:r>
            <a:endParaRPr lang="en-US" sz="3200" dirty="0"/>
          </a:p>
        </p:txBody>
      </p:sp>
      <p:sp>
        <p:nvSpPr>
          <p:cNvPr id="10" name="TextBox 9">
            <a:extLst>
              <a:ext uri="{FF2B5EF4-FFF2-40B4-BE49-F238E27FC236}">
                <a16:creationId xmlns:a16="http://schemas.microsoft.com/office/drawing/2014/main" id="{CF58F084-BD57-4045-9D7D-82B7720C2BDD}"/>
              </a:ext>
            </a:extLst>
          </p:cNvPr>
          <p:cNvSpPr txBox="1"/>
          <p:nvPr/>
        </p:nvSpPr>
        <p:spPr>
          <a:xfrm>
            <a:off x="6861429" y="4618114"/>
            <a:ext cx="4036885" cy="5632311"/>
          </a:xfrm>
          <a:prstGeom prst="rect">
            <a:avLst/>
          </a:prstGeom>
          <a:noFill/>
        </p:spPr>
        <p:txBody>
          <a:bodyPr wrap="square" rtlCol="0">
            <a:spAutoFit/>
          </a:bodyPr>
          <a:lstStyle/>
          <a:p>
            <a:pPr marL="457200" indent="-457200">
              <a:buFont typeface="Arial" panose="020B0604020202020204" pitchFamily="34" charset="0"/>
              <a:buChar char="•"/>
            </a:pPr>
            <a:r>
              <a:rPr lang="en-IN" sz="3600" dirty="0"/>
              <a:t>Exponential Smoothing better in adjusting when ball-direction changes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It is also “smoother” and has less number of peaks  </a:t>
            </a:r>
            <a:endParaRPr lang="en-US" sz="3600" dirty="0"/>
          </a:p>
        </p:txBody>
      </p:sp>
    </p:spTree>
    <p:extLst>
      <p:ext uri="{BB962C8B-B14F-4D97-AF65-F5344CB8AC3E}">
        <p14:creationId xmlns:p14="http://schemas.microsoft.com/office/powerpoint/2010/main" val="818922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8DA55B08-0CB8-B44C-A3FC-50F066084E8C}"/>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a:stretch/>
        </p:blipFill>
        <p:spPr>
          <a:xfrm>
            <a:off x="0" y="0"/>
            <a:ext cx="18288000" cy="10287000"/>
          </a:xfrm>
        </p:spPr>
      </p:pic>
      <p:sp>
        <p:nvSpPr>
          <p:cNvPr id="26" name="Espace réservé du texte 25">
            <a:extLst>
              <a:ext uri="{FF2B5EF4-FFF2-40B4-BE49-F238E27FC236}">
                <a16:creationId xmlns:a16="http://schemas.microsoft.com/office/drawing/2014/main" id="{62C5FBCE-73B1-F942-A397-82241370319F}"/>
              </a:ext>
            </a:extLst>
          </p:cNvPr>
          <p:cNvSpPr>
            <a:spLocks noGrp="1"/>
          </p:cNvSpPr>
          <p:nvPr>
            <p:ph type="body" sz="quarter" idx="10"/>
          </p:nvPr>
        </p:nvSpPr>
        <p:spPr>
          <a:xfrm>
            <a:off x="2029967" y="3866388"/>
            <a:ext cx="14228064" cy="3581400"/>
          </a:xfrm>
        </p:spPr>
        <p:txBody>
          <a:bodyPr/>
          <a:lstStyle/>
          <a:p>
            <a:r>
              <a:rPr lang="en-US" dirty="0"/>
              <a:t>Processor</a:t>
            </a:r>
            <a:br>
              <a:rPr lang="en-US" dirty="0"/>
            </a:br>
            <a:r>
              <a:rPr lang="en-US" dirty="0"/>
              <a:t>Optimizations</a:t>
            </a:r>
          </a:p>
        </p:txBody>
      </p:sp>
      <p:sp>
        <p:nvSpPr>
          <p:cNvPr id="8" name="Ellipse 7">
            <a:extLst>
              <a:ext uri="{FF2B5EF4-FFF2-40B4-BE49-F238E27FC236}">
                <a16:creationId xmlns:a16="http://schemas.microsoft.com/office/drawing/2014/main" id="{5DBE4DF9-C295-A345-9803-CF1B3D4C9D8F}"/>
              </a:ext>
            </a:extLst>
          </p:cNvPr>
          <p:cNvSpPr/>
          <p:nvPr/>
        </p:nvSpPr>
        <p:spPr>
          <a:xfrm>
            <a:off x="8551349" y="1032616"/>
            <a:ext cx="1185301" cy="11853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accent4"/>
                </a:solidFill>
              </a:rPr>
              <a:t>6</a:t>
            </a:r>
            <a:endParaRPr lang="en-US" sz="4400" b="1" dirty="0">
              <a:solidFill>
                <a:schemeClr val="accent4"/>
              </a:solidFill>
            </a:endParaRPr>
          </a:p>
        </p:txBody>
      </p:sp>
    </p:spTree>
    <p:extLst>
      <p:ext uri="{BB962C8B-B14F-4D97-AF65-F5344CB8AC3E}">
        <p14:creationId xmlns:p14="http://schemas.microsoft.com/office/powerpoint/2010/main" val="3440694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Optimizations on the Processor</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Implementation Platform</a:t>
            </a:r>
          </a:p>
        </p:txBody>
      </p:sp>
      <p:sp>
        <p:nvSpPr>
          <p:cNvPr id="5" name="TextBox 4">
            <a:extLst>
              <a:ext uri="{FF2B5EF4-FFF2-40B4-BE49-F238E27FC236}">
                <a16:creationId xmlns:a16="http://schemas.microsoft.com/office/drawing/2014/main" id="{9AB22562-DD66-4EB0-8483-869A0ED77D26}"/>
              </a:ext>
            </a:extLst>
          </p:cNvPr>
          <p:cNvSpPr txBox="1"/>
          <p:nvPr/>
        </p:nvSpPr>
        <p:spPr>
          <a:xfrm>
            <a:off x="743429" y="3645658"/>
            <a:ext cx="7333488" cy="5016758"/>
          </a:xfrm>
          <a:prstGeom prst="rect">
            <a:avLst/>
          </a:prstGeom>
          <a:noFill/>
        </p:spPr>
        <p:txBody>
          <a:bodyPr wrap="square" rtlCol="0">
            <a:spAutoFit/>
          </a:bodyPr>
          <a:lstStyle/>
          <a:p>
            <a:pPr marL="457200" indent="-457200">
              <a:buFont typeface="Arial" panose="020B0604020202020204" pitchFamily="34" charset="0"/>
              <a:buChar char="•"/>
            </a:pPr>
            <a:r>
              <a:rPr lang="en-IN" sz="4000" dirty="0"/>
              <a:t>Raspberry-Pi 3B+</a:t>
            </a:r>
          </a:p>
          <a:p>
            <a:pPr marL="457200" indent="-457200">
              <a:buFont typeface="Arial" panose="020B0604020202020204" pitchFamily="34" charset="0"/>
              <a:buChar char="•"/>
            </a:pPr>
            <a:endParaRPr lang="en-IN" sz="4000" dirty="0"/>
          </a:p>
          <a:p>
            <a:pPr marL="457200" indent="-457200">
              <a:buFont typeface="Arial" panose="020B0604020202020204" pitchFamily="34" charset="0"/>
              <a:buChar char="•"/>
            </a:pPr>
            <a:r>
              <a:rPr lang="en-IN" sz="4000" dirty="0"/>
              <a:t>Arm Cortex A-53 -&gt; 64-bit 1.4 GHz</a:t>
            </a:r>
          </a:p>
          <a:p>
            <a:pPr marL="457200" indent="-457200">
              <a:buFont typeface="Arial" panose="020B0604020202020204" pitchFamily="34" charset="0"/>
              <a:buChar char="•"/>
            </a:pPr>
            <a:endParaRPr lang="en-IN" sz="4000" dirty="0"/>
          </a:p>
          <a:p>
            <a:pPr marL="457200" indent="-457200">
              <a:buFont typeface="Arial" panose="020B0604020202020204" pitchFamily="34" charset="0"/>
              <a:buChar char="•"/>
            </a:pPr>
            <a:r>
              <a:rPr lang="en-IN" sz="4000" dirty="0"/>
              <a:t>1 GB RAM</a:t>
            </a:r>
          </a:p>
          <a:p>
            <a:pPr marL="457200" indent="-457200">
              <a:buFont typeface="Arial" panose="020B0604020202020204" pitchFamily="34" charset="0"/>
              <a:buChar char="•"/>
            </a:pPr>
            <a:endParaRPr lang="en-IN" sz="4000" dirty="0"/>
          </a:p>
          <a:p>
            <a:pPr marL="457200" indent="-457200">
              <a:buFont typeface="Arial" panose="020B0604020202020204" pitchFamily="34" charset="0"/>
              <a:buChar char="•"/>
            </a:pPr>
            <a:r>
              <a:rPr lang="en-IN" sz="4000" dirty="0"/>
              <a:t>Python3 with OpenCV library</a:t>
            </a:r>
          </a:p>
        </p:txBody>
      </p:sp>
      <p:pic>
        <p:nvPicPr>
          <p:cNvPr id="8" name="Picture 7">
            <a:extLst>
              <a:ext uri="{FF2B5EF4-FFF2-40B4-BE49-F238E27FC236}">
                <a16:creationId xmlns:a16="http://schemas.microsoft.com/office/drawing/2014/main" id="{8B5B359E-938C-48EE-AB78-2CBCD1913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597" y="3162300"/>
            <a:ext cx="7333488" cy="5500116"/>
          </a:xfrm>
          <a:prstGeom prst="rect">
            <a:avLst/>
          </a:prstGeom>
        </p:spPr>
      </p:pic>
    </p:spTree>
    <p:extLst>
      <p:ext uri="{BB962C8B-B14F-4D97-AF65-F5344CB8AC3E}">
        <p14:creationId xmlns:p14="http://schemas.microsoft.com/office/powerpoint/2010/main" val="3982674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Optimizations on the Processor</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Arm NEON and VFPv3</a:t>
            </a:r>
          </a:p>
        </p:txBody>
      </p:sp>
      <p:sp>
        <p:nvSpPr>
          <p:cNvPr id="5" name="TextBox 4">
            <a:extLst>
              <a:ext uri="{FF2B5EF4-FFF2-40B4-BE49-F238E27FC236}">
                <a16:creationId xmlns:a16="http://schemas.microsoft.com/office/drawing/2014/main" id="{9AB22562-DD66-4EB0-8483-869A0ED77D26}"/>
              </a:ext>
            </a:extLst>
          </p:cNvPr>
          <p:cNvSpPr txBox="1"/>
          <p:nvPr/>
        </p:nvSpPr>
        <p:spPr>
          <a:xfrm>
            <a:off x="658368" y="2649812"/>
            <a:ext cx="7333488" cy="6740307"/>
          </a:xfrm>
          <a:prstGeom prst="rect">
            <a:avLst/>
          </a:prstGeom>
          <a:noFill/>
        </p:spPr>
        <p:txBody>
          <a:bodyPr wrap="square" rtlCol="0">
            <a:spAutoFit/>
          </a:bodyPr>
          <a:lstStyle/>
          <a:p>
            <a:pPr marL="457200" indent="-457200">
              <a:buFont typeface="Arial" panose="020B0604020202020204" pitchFamily="34" charset="0"/>
              <a:buChar char="•"/>
            </a:pPr>
            <a:r>
              <a:rPr lang="en-IN" sz="3600" dirty="0"/>
              <a:t>Arm NEON -&gt; Single Instruction Multiple Data ISA </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VFPv3-&gt; Vector Floating Point ISA, support for half, single, double precision values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OpenCV functions uses these optimizations in its functions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49% reduction in execution time with these optimizations</a:t>
            </a:r>
            <a:endParaRPr lang="en-US" sz="3600" dirty="0"/>
          </a:p>
        </p:txBody>
      </p:sp>
      <p:pic>
        <p:nvPicPr>
          <p:cNvPr id="7" name="Picture 6">
            <a:extLst>
              <a:ext uri="{FF2B5EF4-FFF2-40B4-BE49-F238E27FC236}">
                <a16:creationId xmlns:a16="http://schemas.microsoft.com/office/drawing/2014/main" id="{F287943F-71F1-42D8-965D-340B42D3D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31" y="2938182"/>
            <a:ext cx="9617647" cy="5704449"/>
          </a:xfrm>
          <a:prstGeom prst="rect">
            <a:avLst/>
          </a:prstGeom>
        </p:spPr>
      </p:pic>
    </p:spTree>
    <p:extLst>
      <p:ext uri="{BB962C8B-B14F-4D97-AF65-F5344CB8AC3E}">
        <p14:creationId xmlns:p14="http://schemas.microsoft.com/office/powerpoint/2010/main" val="665148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Optimizations on the Processor</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Video Resolution</a:t>
            </a:r>
          </a:p>
        </p:txBody>
      </p:sp>
      <p:sp>
        <p:nvSpPr>
          <p:cNvPr id="5" name="TextBox 4">
            <a:extLst>
              <a:ext uri="{FF2B5EF4-FFF2-40B4-BE49-F238E27FC236}">
                <a16:creationId xmlns:a16="http://schemas.microsoft.com/office/drawing/2014/main" id="{D34E735A-36E1-48FA-A484-51391C1F55A4}"/>
              </a:ext>
            </a:extLst>
          </p:cNvPr>
          <p:cNvSpPr txBox="1"/>
          <p:nvPr/>
        </p:nvSpPr>
        <p:spPr>
          <a:xfrm>
            <a:off x="392163" y="3304172"/>
            <a:ext cx="5167389" cy="5632311"/>
          </a:xfrm>
          <a:prstGeom prst="rect">
            <a:avLst/>
          </a:prstGeom>
          <a:noFill/>
        </p:spPr>
        <p:txBody>
          <a:bodyPr wrap="square" rtlCol="0">
            <a:spAutoFit/>
          </a:bodyPr>
          <a:lstStyle/>
          <a:p>
            <a:pPr marL="457200" indent="-457200">
              <a:buFont typeface="Arial" panose="020B0604020202020204" pitchFamily="34" charset="0"/>
              <a:buChar char="•"/>
            </a:pPr>
            <a:r>
              <a:rPr lang="en-IN" sz="3600" dirty="0"/>
              <a:t>Image Resolution modified from 720x1280 to 480x854</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Further 45% reduction in execution time</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No effect on the accuracy of the detection algorithm</a:t>
            </a:r>
            <a:endParaRPr lang="en-US" sz="3600" dirty="0"/>
          </a:p>
        </p:txBody>
      </p:sp>
      <p:pic>
        <p:nvPicPr>
          <p:cNvPr id="7" name="Picture 6">
            <a:extLst>
              <a:ext uri="{FF2B5EF4-FFF2-40B4-BE49-F238E27FC236}">
                <a16:creationId xmlns:a16="http://schemas.microsoft.com/office/drawing/2014/main" id="{FA31BF6D-513D-40F8-9902-DCEA8DDB3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0" y="3557366"/>
            <a:ext cx="12252960" cy="5125925"/>
          </a:xfrm>
          <a:prstGeom prst="rect">
            <a:avLst/>
          </a:prstGeom>
        </p:spPr>
      </p:pic>
    </p:spTree>
    <p:extLst>
      <p:ext uri="{BB962C8B-B14F-4D97-AF65-F5344CB8AC3E}">
        <p14:creationId xmlns:p14="http://schemas.microsoft.com/office/powerpoint/2010/main" val="1198532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Optimizations on the Processor</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Multiprocessing-&gt; Hardware Limitation!</a:t>
            </a:r>
          </a:p>
        </p:txBody>
      </p:sp>
      <p:sp>
        <p:nvSpPr>
          <p:cNvPr id="5" name="TextBox 4">
            <a:extLst>
              <a:ext uri="{FF2B5EF4-FFF2-40B4-BE49-F238E27FC236}">
                <a16:creationId xmlns:a16="http://schemas.microsoft.com/office/drawing/2014/main" id="{9F4ACBA4-D010-4916-BCC4-34A1CC80BF33}"/>
              </a:ext>
            </a:extLst>
          </p:cNvPr>
          <p:cNvSpPr txBox="1"/>
          <p:nvPr/>
        </p:nvSpPr>
        <p:spPr>
          <a:xfrm>
            <a:off x="4782312" y="3843890"/>
            <a:ext cx="8723376" cy="4524315"/>
          </a:xfrm>
          <a:prstGeom prst="rect">
            <a:avLst/>
          </a:prstGeom>
          <a:noFill/>
        </p:spPr>
        <p:txBody>
          <a:bodyPr wrap="square" rtlCol="0">
            <a:spAutoFit/>
          </a:bodyPr>
          <a:lstStyle/>
          <a:p>
            <a:pPr marL="457200" indent="-457200">
              <a:buFont typeface="Arial" panose="020B0604020202020204" pitchFamily="34" charset="0"/>
              <a:buChar char="•"/>
            </a:pPr>
            <a:r>
              <a:rPr lang="en-IN" sz="3600" dirty="0"/>
              <a:t>Raspberry Pi has a quad-core processor</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Attempt to parallelize the pre-processing stage is unsuccessful due to the limited memory (1 Gb) of the Pi</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Python doesn’t support multithreading due to its Global Interpreter lock</a:t>
            </a:r>
            <a:endParaRPr lang="en-US" sz="3600" dirty="0"/>
          </a:p>
        </p:txBody>
      </p:sp>
    </p:spTree>
    <p:extLst>
      <p:ext uri="{BB962C8B-B14F-4D97-AF65-F5344CB8AC3E}">
        <p14:creationId xmlns:p14="http://schemas.microsoft.com/office/powerpoint/2010/main" val="410280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Optimizations on the Processor</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Frame-Rate Adjustment-&gt; Not Viable!</a:t>
            </a:r>
          </a:p>
        </p:txBody>
      </p:sp>
      <p:pic>
        <p:nvPicPr>
          <p:cNvPr id="6" name="Picture 5">
            <a:extLst>
              <a:ext uri="{FF2B5EF4-FFF2-40B4-BE49-F238E27FC236}">
                <a16:creationId xmlns:a16="http://schemas.microsoft.com/office/drawing/2014/main" id="{6C0188A1-941B-4AFF-AC34-C40F9CA13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7014" y="3511105"/>
            <a:ext cx="6891610" cy="5754644"/>
          </a:xfrm>
          <a:prstGeom prst="rect">
            <a:avLst/>
          </a:prstGeom>
        </p:spPr>
      </p:pic>
      <p:pic>
        <p:nvPicPr>
          <p:cNvPr id="8" name="Picture 7">
            <a:extLst>
              <a:ext uri="{FF2B5EF4-FFF2-40B4-BE49-F238E27FC236}">
                <a16:creationId xmlns:a16="http://schemas.microsoft.com/office/drawing/2014/main" id="{5BDDC541-5CE6-4D68-AE63-5213120FD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714" y="3511105"/>
            <a:ext cx="7093300" cy="5746083"/>
          </a:xfrm>
          <a:prstGeom prst="rect">
            <a:avLst/>
          </a:prstGeom>
        </p:spPr>
      </p:pic>
      <p:sp>
        <p:nvSpPr>
          <p:cNvPr id="9" name="TextBox 8">
            <a:extLst>
              <a:ext uri="{FF2B5EF4-FFF2-40B4-BE49-F238E27FC236}">
                <a16:creationId xmlns:a16="http://schemas.microsoft.com/office/drawing/2014/main" id="{58D6F61E-A14B-456B-8C99-1C6C67B8A18D}"/>
              </a:ext>
            </a:extLst>
          </p:cNvPr>
          <p:cNvSpPr txBox="1"/>
          <p:nvPr/>
        </p:nvSpPr>
        <p:spPr>
          <a:xfrm>
            <a:off x="152236" y="3013992"/>
            <a:ext cx="4773168" cy="6740307"/>
          </a:xfrm>
          <a:prstGeom prst="rect">
            <a:avLst/>
          </a:prstGeom>
          <a:noFill/>
        </p:spPr>
        <p:txBody>
          <a:bodyPr wrap="square" rtlCol="0">
            <a:spAutoFit/>
          </a:bodyPr>
          <a:lstStyle/>
          <a:p>
            <a:pPr marL="457200" indent="-457200">
              <a:buFont typeface="Arial" panose="020B0604020202020204" pitchFamily="34" charset="0"/>
              <a:buChar char="•"/>
            </a:pPr>
            <a:r>
              <a:rPr lang="en-IN" sz="3600" dirty="0"/>
              <a:t>Frame-rate has to be adjusted to 5 FPS for the processing to be real-time</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5FPS leads to a loss of true-information as it suffers from a lack of ball-detection information</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Not suitable </a:t>
            </a:r>
            <a:endParaRPr lang="en-US" sz="3600" dirty="0"/>
          </a:p>
        </p:txBody>
      </p:sp>
    </p:spTree>
    <p:extLst>
      <p:ext uri="{BB962C8B-B14F-4D97-AF65-F5344CB8AC3E}">
        <p14:creationId xmlns:p14="http://schemas.microsoft.com/office/powerpoint/2010/main" val="2700127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8DA55B08-0CB8-B44C-A3FC-50F066084E8C}"/>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a:stretch/>
        </p:blipFill>
        <p:spPr>
          <a:xfrm>
            <a:off x="0" y="0"/>
            <a:ext cx="18288000" cy="10287000"/>
          </a:xfrm>
        </p:spPr>
      </p:pic>
      <p:sp>
        <p:nvSpPr>
          <p:cNvPr id="26" name="Espace réservé du texte 25">
            <a:extLst>
              <a:ext uri="{FF2B5EF4-FFF2-40B4-BE49-F238E27FC236}">
                <a16:creationId xmlns:a16="http://schemas.microsoft.com/office/drawing/2014/main" id="{62C5FBCE-73B1-F942-A397-82241370319F}"/>
              </a:ext>
            </a:extLst>
          </p:cNvPr>
          <p:cNvSpPr>
            <a:spLocks noGrp="1"/>
          </p:cNvSpPr>
          <p:nvPr>
            <p:ph type="body" sz="quarter" idx="10"/>
          </p:nvPr>
        </p:nvSpPr>
        <p:spPr>
          <a:xfrm>
            <a:off x="2029967" y="3866388"/>
            <a:ext cx="14228064" cy="3581400"/>
          </a:xfrm>
        </p:spPr>
        <p:txBody>
          <a:bodyPr/>
          <a:lstStyle/>
          <a:p>
            <a:r>
              <a:rPr lang="en-US" dirty="0"/>
              <a:t>Conclusion,</a:t>
            </a:r>
            <a:br>
              <a:rPr lang="en-US" dirty="0"/>
            </a:br>
            <a:r>
              <a:rPr lang="en-US" dirty="0"/>
              <a:t>Discussion and</a:t>
            </a:r>
            <a:br>
              <a:rPr lang="en-US" dirty="0"/>
            </a:br>
            <a:r>
              <a:rPr lang="en-US" dirty="0"/>
              <a:t>Future Work</a:t>
            </a:r>
          </a:p>
        </p:txBody>
      </p:sp>
      <p:sp>
        <p:nvSpPr>
          <p:cNvPr id="8" name="Ellipse 7">
            <a:extLst>
              <a:ext uri="{FF2B5EF4-FFF2-40B4-BE49-F238E27FC236}">
                <a16:creationId xmlns:a16="http://schemas.microsoft.com/office/drawing/2014/main" id="{5DBE4DF9-C295-A345-9803-CF1B3D4C9D8F}"/>
              </a:ext>
            </a:extLst>
          </p:cNvPr>
          <p:cNvSpPr/>
          <p:nvPr/>
        </p:nvSpPr>
        <p:spPr>
          <a:xfrm>
            <a:off x="8551349" y="1032616"/>
            <a:ext cx="1185301" cy="11853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accent4"/>
                </a:solidFill>
              </a:rPr>
              <a:t>6</a:t>
            </a:r>
            <a:endParaRPr lang="en-US" sz="4400" b="1" dirty="0">
              <a:solidFill>
                <a:schemeClr val="accent4"/>
              </a:solidFill>
            </a:endParaRPr>
          </a:p>
        </p:txBody>
      </p:sp>
    </p:spTree>
    <p:extLst>
      <p:ext uri="{BB962C8B-B14F-4D97-AF65-F5344CB8AC3E}">
        <p14:creationId xmlns:p14="http://schemas.microsoft.com/office/powerpoint/2010/main" val="83810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fr-FR" dirty="0"/>
              <a:t>Motivation And Objectives</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Motivation</a:t>
            </a:r>
          </a:p>
        </p:txBody>
      </p:sp>
      <p:sp>
        <p:nvSpPr>
          <p:cNvPr id="6" name="TextBox 5">
            <a:extLst>
              <a:ext uri="{FF2B5EF4-FFF2-40B4-BE49-F238E27FC236}">
                <a16:creationId xmlns:a16="http://schemas.microsoft.com/office/drawing/2014/main" id="{11BB5C1B-AE9E-44EC-81EE-5FCC457A024C}"/>
              </a:ext>
            </a:extLst>
          </p:cNvPr>
          <p:cNvSpPr txBox="1"/>
          <p:nvPr/>
        </p:nvSpPr>
        <p:spPr>
          <a:xfrm>
            <a:off x="219456" y="2725728"/>
            <a:ext cx="17849087" cy="4201150"/>
          </a:xfrm>
          <a:prstGeom prst="rect">
            <a:avLst/>
          </a:prstGeom>
          <a:noFill/>
        </p:spPr>
        <p:txBody>
          <a:bodyPr wrap="square" rtlCol="0">
            <a:spAutoFit/>
          </a:bodyPr>
          <a:lstStyle/>
          <a:p>
            <a:pPr marL="457200" indent="-457200">
              <a:buFont typeface="Arial" panose="020B0604020202020204" pitchFamily="34" charset="0"/>
              <a:buChar char="•"/>
            </a:pPr>
            <a:r>
              <a:rPr lang="en-IN" sz="3000" dirty="0"/>
              <a:t>Squash is termed as the healthiest sport in the world, with 20 million active players </a:t>
            </a:r>
            <a:r>
              <a:rPr lang="en-IN" sz="3000" baseline="30000" dirty="0"/>
              <a:t>[1]  </a:t>
            </a:r>
            <a:r>
              <a:rPr lang="en-IN" sz="3000" dirty="0"/>
              <a:t>-&gt; Need for a dedicated system!</a:t>
            </a:r>
          </a:p>
          <a:p>
            <a:pPr marL="457200" indent="-457200">
              <a:buFont typeface="Arial" panose="020B0604020202020204" pitchFamily="34" charset="0"/>
              <a:buChar char="•"/>
            </a:pPr>
            <a:endParaRPr lang="en-IN" sz="3000" dirty="0"/>
          </a:p>
          <a:p>
            <a:pPr marL="457200" indent="-457200">
              <a:buFont typeface="Arial" panose="020B0604020202020204" pitchFamily="34" charset="0"/>
              <a:buChar char="•"/>
            </a:pPr>
            <a:r>
              <a:rPr lang="en-IN" sz="3000" dirty="0"/>
              <a:t>Squash ball moves at a really high-speed, is small-sized and suffers from constant occlusion with the players -&gt; Research Challenge!</a:t>
            </a:r>
          </a:p>
          <a:p>
            <a:pPr marL="457200" indent="-457200">
              <a:buFont typeface="Arial" panose="020B0604020202020204" pitchFamily="34" charset="0"/>
              <a:buChar char="•"/>
            </a:pPr>
            <a:endParaRPr lang="en-IN" sz="3000" dirty="0"/>
          </a:p>
          <a:p>
            <a:pPr marL="457200" indent="-457200">
              <a:buFont typeface="Arial" panose="020B0604020202020204" pitchFamily="34" charset="0"/>
              <a:buChar char="•"/>
            </a:pPr>
            <a:r>
              <a:rPr lang="en-US" sz="3000" dirty="0"/>
              <a:t>Ball-Tracking in sports has always been done utilizing high computation power with multiple cameras, but such an approach is feasible only to a few mainstream sports such as Tennis and Cricket -&gt; Research Challenge!</a:t>
            </a:r>
            <a:br>
              <a:rPr lang="en-US" dirty="0"/>
            </a:br>
            <a:endParaRPr lang="en-US" dirty="0"/>
          </a:p>
        </p:txBody>
      </p:sp>
      <p:pic>
        <p:nvPicPr>
          <p:cNvPr id="8" name="Picture 7">
            <a:extLst>
              <a:ext uri="{FF2B5EF4-FFF2-40B4-BE49-F238E27FC236}">
                <a16:creationId xmlns:a16="http://schemas.microsoft.com/office/drawing/2014/main" id="{47F9A567-B494-4235-94FD-E3BDAC54B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837" y="6464468"/>
            <a:ext cx="8424276" cy="2798063"/>
          </a:xfrm>
          <a:prstGeom prst="rect">
            <a:avLst/>
          </a:prstGeom>
        </p:spPr>
      </p:pic>
      <p:sp>
        <p:nvSpPr>
          <p:cNvPr id="9" name="TextBox 8">
            <a:extLst>
              <a:ext uri="{FF2B5EF4-FFF2-40B4-BE49-F238E27FC236}">
                <a16:creationId xmlns:a16="http://schemas.microsoft.com/office/drawing/2014/main" id="{5DE4F166-4331-4B4B-91D4-02A5477EEC4E}"/>
              </a:ext>
            </a:extLst>
          </p:cNvPr>
          <p:cNvSpPr txBox="1"/>
          <p:nvPr/>
        </p:nvSpPr>
        <p:spPr>
          <a:xfrm>
            <a:off x="219456" y="9456003"/>
            <a:ext cx="7240700" cy="830997"/>
          </a:xfrm>
          <a:prstGeom prst="rect">
            <a:avLst/>
          </a:prstGeom>
          <a:noFill/>
        </p:spPr>
        <p:txBody>
          <a:bodyPr wrap="none" rtlCol="0">
            <a:spAutoFit/>
          </a:bodyPr>
          <a:lstStyle/>
          <a:p>
            <a:r>
              <a:rPr lang="en-IN" sz="1600" dirty="0"/>
              <a:t>[1] </a:t>
            </a:r>
            <a:r>
              <a:rPr lang="en-US" sz="1600" dirty="0"/>
              <a:t>Forbes (2003). Squash: Number one Healthiest Sport to play. https://www.forbes.</a:t>
            </a:r>
            <a:br>
              <a:rPr lang="en-US" sz="1600" dirty="0"/>
            </a:br>
            <a:r>
              <a:rPr lang="en-US" sz="1600" dirty="0"/>
              <a:t>com/2003/09/30/cx_ns_1001featslide.html?thisSpeed=20000#2f0602e35ba6.</a:t>
            </a:r>
            <a:br>
              <a:rPr lang="en-US" sz="1600" dirty="0"/>
            </a:br>
            <a:r>
              <a:rPr lang="en-US" sz="1600" dirty="0"/>
              <a:t>Accessed: 2019-03-25 </a:t>
            </a:r>
          </a:p>
        </p:txBody>
      </p:sp>
    </p:spTree>
    <p:extLst>
      <p:ext uri="{BB962C8B-B14F-4D97-AF65-F5344CB8AC3E}">
        <p14:creationId xmlns:p14="http://schemas.microsoft.com/office/powerpoint/2010/main" val="971729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Conclusion, Discussion and Future Work</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Conclusion</a:t>
            </a:r>
          </a:p>
        </p:txBody>
      </p:sp>
      <p:sp>
        <p:nvSpPr>
          <p:cNvPr id="5" name="TextBox 4">
            <a:extLst>
              <a:ext uri="{FF2B5EF4-FFF2-40B4-BE49-F238E27FC236}">
                <a16:creationId xmlns:a16="http://schemas.microsoft.com/office/drawing/2014/main" id="{9E9B58FF-C29A-4799-954F-0B18D5718CE2}"/>
              </a:ext>
            </a:extLst>
          </p:cNvPr>
          <p:cNvSpPr txBox="1"/>
          <p:nvPr/>
        </p:nvSpPr>
        <p:spPr>
          <a:xfrm>
            <a:off x="971278" y="3049922"/>
            <a:ext cx="16091426" cy="7017306"/>
          </a:xfrm>
          <a:prstGeom prst="rect">
            <a:avLst/>
          </a:prstGeom>
          <a:noFill/>
        </p:spPr>
        <p:txBody>
          <a:bodyPr wrap="square" rtlCol="0">
            <a:spAutoFit/>
          </a:bodyPr>
          <a:lstStyle/>
          <a:p>
            <a:pPr marL="457200" indent="-457200">
              <a:buFont typeface="Arial" panose="020B0604020202020204" pitchFamily="34" charset="0"/>
              <a:buChar char="•"/>
            </a:pPr>
            <a:r>
              <a:rPr lang="en-IN" sz="3600" dirty="0"/>
              <a:t>Ball Detection- Average accuracy (F1 score) of 85% using properties such as size, region and velocity</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Ball Tracking- Holt’s Double exponential smoothing results in better and smoother trajectories than the Kalman Filter</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Not real-time but optimized to run efficiently on the Arm Cortex A-53 by reducing the execution times by 70%</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Applications such as real-time line calling not feasible but the system can be used for game-analysis and shot analysis</a:t>
            </a:r>
          </a:p>
          <a:p>
            <a:pPr marL="457200" indent="-457200">
              <a:buFont typeface="Arial" panose="020B0604020202020204" pitchFamily="34" charset="0"/>
              <a:buChar char="•"/>
            </a:pPr>
            <a:endParaRPr lang="en-I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242818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Conclusion, Discussion and Future Work</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Main Contributions</a:t>
            </a:r>
          </a:p>
        </p:txBody>
      </p:sp>
      <p:sp>
        <p:nvSpPr>
          <p:cNvPr id="5" name="TextBox 4">
            <a:extLst>
              <a:ext uri="{FF2B5EF4-FFF2-40B4-BE49-F238E27FC236}">
                <a16:creationId xmlns:a16="http://schemas.microsoft.com/office/drawing/2014/main" id="{579F804C-C40A-495B-ABBD-F935AEBFBD6D}"/>
              </a:ext>
            </a:extLst>
          </p:cNvPr>
          <p:cNvSpPr txBox="1"/>
          <p:nvPr/>
        </p:nvSpPr>
        <p:spPr>
          <a:xfrm>
            <a:off x="325475" y="2955509"/>
            <a:ext cx="17637050" cy="7432804"/>
          </a:xfrm>
          <a:prstGeom prst="rect">
            <a:avLst/>
          </a:prstGeom>
          <a:noFill/>
        </p:spPr>
        <p:txBody>
          <a:bodyPr wrap="square" rtlCol="0">
            <a:spAutoFit/>
          </a:bodyPr>
          <a:lstStyle/>
          <a:p>
            <a:pPr marL="457200" indent="-457200">
              <a:buFont typeface="Arial" panose="020B0604020202020204" pitchFamily="34" charset="0"/>
              <a:buChar char="•"/>
            </a:pPr>
            <a:r>
              <a:rPr lang="en-IN" sz="3600" dirty="0"/>
              <a:t>One of the first works that has it primary focus on Squash, this caters to the need of 20 million active Squash players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Ball detected with 85 % accuracy using its size, velocity and region -&gt; in contrast to the literature where colour and shape based segmentation are the most popular methods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Application of a novel method to ball-tracking -&gt; Double exponential smoothing is a simple yet powerful method for prediction/tracking</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One of the first works that uses and promotes low-cost methods to perform ball-tracking -&gt; in contrast to the current state-of-the-art</a:t>
            </a:r>
          </a:p>
          <a:p>
            <a:pPr marL="457200" indent="-457200">
              <a:buFont typeface="Arial" panose="020B0604020202020204" pitchFamily="34" charset="0"/>
              <a:buChar char="•"/>
            </a:pPr>
            <a:endParaRPr lang="en-IN" dirty="0"/>
          </a:p>
          <a:p>
            <a:pPr marL="457200" indent="-457200">
              <a:buFont typeface="Arial" panose="020B0604020202020204" pitchFamily="34" charset="0"/>
              <a:buChar char="•"/>
            </a:pPr>
            <a:endParaRPr lang="en-IN" dirty="0"/>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388902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Conclusion, Discussion and Future Work</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Future Work</a:t>
            </a:r>
          </a:p>
        </p:txBody>
      </p:sp>
      <p:pic>
        <p:nvPicPr>
          <p:cNvPr id="6" name="Picture 5">
            <a:extLst>
              <a:ext uri="{FF2B5EF4-FFF2-40B4-BE49-F238E27FC236}">
                <a16:creationId xmlns:a16="http://schemas.microsoft.com/office/drawing/2014/main" id="{B9EFD1BE-01CC-47FD-87CA-2CEA206EC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260" y="3099064"/>
            <a:ext cx="4073172" cy="2937701"/>
          </a:xfrm>
          <a:prstGeom prst="rect">
            <a:avLst/>
          </a:prstGeom>
        </p:spPr>
      </p:pic>
      <p:pic>
        <p:nvPicPr>
          <p:cNvPr id="8" name="Picture 7">
            <a:extLst>
              <a:ext uri="{FF2B5EF4-FFF2-40B4-BE49-F238E27FC236}">
                <a16:creationId xmlns:a16="http://schemas.microsoft.com/office/drawing/2014/main" id="{ED02F9D2-185E-4D28-B39A-C0B1692B00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82402" y="6036765"/>
            <a:ext cx="4961496" cy="4047754"/>
          </a:xfrm>
          <a:prstGeom prst="rect">
            <a:avLst/>
          </a:prstGeom>
        </p:spPr>
      </p:pic>
      <p:sp>
        <p:nvSpPr>
          <p:cNvPr id="9" name="TextBox 8">
            <a:extLst>
              <a:ext uri="{FF2B5EF4-FFF2-40B4-BE49-F238E27FC236}">
                <a16:creationId xmlns:a16="http://schemas.microsoft.com/office/drawing/2014/main" id="{C70C860D-3EEB-44C7-9CCA-5F44FD703D0A}"/>
              </a:ext>
            </a:extLst>
          </p:cNvPr>
          <p:cNvSpPr txBox="1"/>
          <p:nvPr/>
        </p:nvSpPr>
        <p:spPr>
          <a:xfrm>
            <a:off x="1261872" y="3346704"/>
            <a:ext cx="8705088" cy="4524315"/>
          </a:xfrm>
          <a:prstGeom prst="rect">
            <a:avLst/>
          </a:prstGeom>
          <a:noFill/>
        </p:spPr>
        <p:txBody>
          <a:bodyPr wrap="square" rtlCol="0">
            <a:spAutoFit/>
          </a:bodyPr>
          <a:lstStyle/>
          <a:p>
            <a:pPr marL="457200" indent="-457200">
              <a:buFont typeface="Arial" panose="020B0604020202020204" pitchFamily="34" charset="0"/>
              <a:buChar char="•"/>
            </a:pPr>
            <a:r>
              <a:rPr lang="en-IN" sz="3600" dirty="0"/>
              <a:t>Deep Learning with Computer Vision-&gt; using Google Coral </a:t>
            </a:r>
            <a:r>
              <a:rPr lang="en-IN" sz="3600" baseline="30000" dirty="0"/>
              <a:t>[1]</a:t>
            </a:r>
            <a:r>
              <a:rPr lang="en-IN" sz="3600" dirty="0"/>
              <a:t> or NVIDIA Jetson Nano </a:t>
            </a:r>
            <a:r>
              <a:rPr lang="en-IN" sz="3600" baseline="30000" dirty="0"/>
              <a:t>[2]</a:t>
            </a:r>
            <a:r>
              <a:rPr lang="en-IN" sz="3600" dirty="0"/>
              <a:t> boards launched this year</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Build a complete unit housing the processor and camera together -&gt; for Calibration stage and control over the frame-rate of the camera </a:t>
            </a:r>
            <a:endParaRPr lang="en-US" sz="3600" dirty="0"/>
          </a:p>
        </p:txBody>
      </p:sp>
      <p:sp>
        <p:nvSpPr>
          <p:cNvPr id="10" name="TextBox 9">
            <a:extLst>
              <a:ext uri="{FF2B5EF4-FFF2-40B4-BE49-F238E27FC236}">
                <a16:creationId xmlns:a16="http://schemas.microsoft.com/office/drawing/2014/main" id="{63433EC6-B5FC-4B73-AEDA-E2BC97A2C0A4}"/>
              </a:ext>
            </a:extLst>
          </p:cNvPr>
          <p:cNvSpPr txBox="1"/>
          <p:nvPr/>
        </p:nvSpPr>
        <p:spPr>
          <a:xfrm>
            <a:off x="420624" y="9271337"/>
            <a:ext cx="9546336" cy="1015663"/>
          </a:xfrm>
          <a:prstGeom prst="rect">
            <a:avLst/>
          </a:prstGeom>
          <a:noFill/>
        </p:spPr>
        <p:txBody>
          <a:bodyPr wrap="square" rtlCol="0">
            <a:spAutoFit/>
          </a:bodyPr>
          <a:lstStyle/>
          <a:p>
            <a:r>
              <a:rPr lang="en-US" sz="2000" dirty="0"/>
              <a:t>[1] Google (2019). Coral. https://coral.withgoogle.com/. Accessed: 2019-06-12. </a:t>
            </a:r>
            <a:br>
              <a:rPr lang="en-US" sz="2000" dirty="0"/>
            </a:br>
            <a:r>
              <a:rPr lang="en-US" sz="2000" dirty="0"/>
              <a:t>[2] </a:t>
            </a:r>
            <a:r>
              <a:rPr lang="it-IT" sz="2000" dirty="0"/>
              <a:t>NVIDIA (2019). Jetson Nano. https://developer.nvidia.com/embedded/</a:t>
            </a:r>
            <a:br>
              <a:rPr lang="it-IT" sz="2000" dirty="0"/>
            </a:br>
            <a:r>
              <a:rPr lang="it-IT" sz="2000" dirty="0"/>
              <a:t>jetson-nano-developer-kit. Accessed: 2019-06-12. </a:t>
            </a:r>
            <a:endParaRPr lang="en-US" sz="2000" dirty="0"/>
          </a:p>
        </p:txBody>
      </p:sp>
    </p:spTree>
    <p:extLst>
      <p:ext uri="{BB962C8B-B14F-4D97-AF65-F5344CB8AC3E}">
        <p14:creationId xmlns:p14="http://schemas.microsoft.com/office/powerpoint/2010/main" val="455644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nl-NL" dirty="0"/>
              <a:t>Demo</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231731"/>
            <a:ext cx="12685853" cy="1015663"/>
          </a:xfrm>
          <a:prstGeom prst="rect">
            <a:avLst/>
          </a:prstGeom>
          <a:noFill/>
        </p:spPr>
        <p:txBody>
          <a:bodyPr wrap="square" rtlCol="0">
            <a:spAutoFit/>
          </a:bodyPr>
          <a:lstStyle/>
          <a:p>
            <a:pPr algn="ctr"/>
            <a:endParaRPr lang="nl-NL" sz="6000" u="sng" dirty="0"/>
          </a:p>
        </p:txBody>
      </p:sp>
      <p:pic>
        <p:nvPicPr>
          <p:cNvPr id="7" name="Dataset4">
            <a:hlinkClick r:id="" action="ppaction://media"/>
            <a:extLst>
              <a:ext uri="{FF2B5EF4-FFF2-40B4-BE49-F238E27FC236}">
                <a16:creationId xmlns:a16="http://schemas.microsoft.com/office/drawing/2014/main" id="{54DC4181-F9E3-41E7-B5D9-6AE379EA5C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6156" y="1409700"/>
            <a:ext cx="15615688" cy="8779538"/>
          </a:xfrm>
          <a:prstGeom prst="rect">
            <a:avLst/>
          </a:prstGeom>
        </p:spPr>
      </p:pic>
    </p:spTree>
    <p:extLst>
      <p:ext uri="{BB962C8B-B14F-4D97-AF65-F5344CB8AC3E}">
        <p14:creationId xmlns:p14="http://schemas.microsoft.com/office/powerpoint/2010/main" val="3185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Demo</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pic>
        <p:nvPicPr>
          <p:cNvPr id="7" name="Dataset2">
            <a:hlinkClick r:id="" action="ppaction://media"/>
            <a:extLst>
              <a:ext uri="{FF2B5EF4-FFF2-40B4-BE49-F238E27FC236}">
                <a16:creationId xmlns:a16="http://schemas.microsoft.com/office/drawing/2014/main" id="{14E648C4-0629-4BD0-8B39-7AAB03D74F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5580" y="1409700"/>
            <a:ext cx="15436839" cy="8678984"/>
          </a:xfrm>
          <a:prstGeom prst="rect">
            <a:avLst/>
          </a:prstGeom>
        </p:spPr>
      </p:pic>
    </p:spTree>
    <p:extLst>
      <p:ext uri="{BB962C8B-B14F-4D97-AF65-F5344CB8AC3E}">
        <p14:creationId xmlns:p14="http://schemas.microsoft.com/office/powerpoint/2010/main" val="285289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pour une image  11"/>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p:blipFill>
        <p:spPr>
          <a:xfrm>
            <a:off x="0" y="-113307"/>
            <a:ext cx="18288000" cy="9144000"/>
          </a:xfrm>
        </p:spPr>
      </p:pic>
      <p:sp>
        <p:nvSpPr>
          <p:cNvPr id="3" name="Espace réservé du texte 2"/>
          <p:cNvSpPr>
            <a:spLocks noGrp="1"/>
          </p:cNvSpPr>
          <p:nvPr>
            <p:ph type="body" sz="quarter" idx="16"/>
          </p:nvPr>
        </p:nvSpPr>
        <p:spPr/>
        <p:txBody>
          <a:bodyPr/>
          <a:lstStyle/>
          <a:p>
            <a:r>
              <a:rPr lang="en-IN" dirty="0"/>
              <a:t>MSc Embedded Systems</a:t>
            </a:r>
            <a:endParaRPr lang="en-US" dirty="0"/>
          </a:p>
        </p:txBody>
      </p:sp>
      <p:sp>
        <p:nvSpPr>
          <p:cNvPr id="4" name="Espace réservé du texte 3"/>
          <p:cNvSpPr>
            <a:spLocks noGrp="1"/>
          </p:cNvSpPr>
          <p:nvPr>
            <p:ph type="body" sz="quarter" idx="17"/>
          </p:nvPr>
        </p:nvSpPr>
        <p:spPr/>
        <p:txBody>
          <a:bodyPr/>
          <a:lstStyle/>
          <a:p>
            <a:r>
              <a:rPr lang="en-IN" dirty="0"/>
              <a:t>Saumil Sachdeva</a:t>
            </a:r>
            <a:endParaRPr lang="en-US" dirty="0"/>
          </a:p>
        </p:txBody>
      </p:sp>
      <p:sp>
        <p:nvSpPr>
          <p:cNvPr id="5" name="Espace réservé du texte 4"/>
          <p:cNvSpPr>
            <a:spLocks noGrp="1"/>
          </p:cNvSpPr>
          <p:nvPr>
            <p:ph type="body" sz="quarter" idx="10"/>
          </p:nvPr>
        </p:nvSpPr>
        <p:spPr>
          <a:xfrm>
            <a:off x="2229946" y="2502832"/>
            <a:ext cx="14404763" cy="770296"/>
          </a:xfrm>
        </p:spPr>
        <p:txBody>
          <a:bodyPr/>
          <a:lstStyle/>
          <a:p>
            <a:r>
              <a:rPr lang="en-US" dirty="0"/>
              <a:t>Thank you for your attention !</a:t>
            </a:r>
          </a:p>
        </p:txBody>
      </p:sp>
      <p:sp>
        <p:nvSpPr>
          <p:cNvPr id="6" name="Espace réservé du texte 5"/>
          <p:cNvSpPr>
            <a:spLocks noGrp="1"/>
          </p:cNvSpPr>
          <p:nvPr>
            <p:ph type="body" sz="quarter" idx="15"/>
          </p:nvPr>
        </p:nvSpPr>
        <p:spPr>
          <a:xfrm>
            <a:off x="1368637" y="3661962"/>
            <a:ext cx="14404763" cy="521419"/>
          </a:xfrm>
        </p:spPr>
        <p:txBody>
          <a:bodyPr/>
          <a:lstStyle/>
          <a:p>
            <a:r>
              <a:rPr lang="en-IN" dirty="0"/>
              <a:t>Questions?</a:t>
            </a:r>
            <a:endParaRPr lang="en-US" dirty="0"/>
          </a:p>
        </p:txBody>
      </p:sp>
      <p:sp>
        <p:nvSpPr>
          <p:cNvPr id="7" name="Espace réservé du texte 6"/>
          <p:cNvSpPr>
            <a:spLocks noGrp="1"/>
          </p:cNvSpPr>
          <p:nvPr>
            <p:ph type="body" sz="quarter" idx="18"/>
          </p:nvPr>
        </p:nvSpPr>
        <p:spPr/>
        <p:txBody>
          <a:bodyPr/>
          <a:lstStyle/>
          <a:p>
            <a:r>
              <a:rPr lang="en-IN" dirty="0"/>
              <a:t>16</a:t>
            </a:r>
            <a:endParaRPr lang="en-US" dirty="0"/>
          </a:p>
        </p:txBody>
      </p:sp>
      <p:sp>
        <p:nvSpPr>
          <p:cNvPr id="8" name="Espace réservé du texte 7"/>
          <p:cNvSpPr>
            <a:spLocks noGrp="1"/>
          </p:cNvSpPr>
          <p:nvPr>
            <p:ph type="body" sz="quarter" idx="19"/>
          </p:nvPr>
        </p:nvSpPr>
        <p:spPr/>
        <p:txBody>
          <a:bodyPr/>
          <a:lstStyle/>
          <a:p>
            <a:r>
              <a:rPr lang="en-IN" dirty="0"/>
              <a:t>07</a:t>
            </a:r>
            <a:endParaRPr lang="en-US" dirty="0"/>
          </a:p>
        </p:txBody>
      </p:sp>
      <p:sp>
        <p:nvSpPr>
          <p:cNvPr id="9" name="Espace réservé du texte 8"/>
          <p:cNvSpPr>
            <a:spLocks noGrp="1"/>
          </p:cNvSpPr>
          <p:nvPr>
            <p:ph type="body" sz="quarter" idx="20"/>
          </p:nvPr>
        </p:nvSpPr>
        <p:spPr/>
        <p:txBody>
          <a:bodyPr/>
          <a:lstStyle/>
          <a:p>
            <a:r>
              <a:rPr lang="en-IN" dirty="0"/>
              <a:t>2019</a:t>
            </a:r>
            <a:endParaRPr lang="en-US" dirty="0"/>
          </a:p>
        </p:txBody>
      </p:sp>
      <p:sp>
        <p:nvSpPr>
          <p:cNvPr id="10" name="Espace réservé du texte 9"/>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4189331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fr-FR" dirty="0"/>
              <a:t>Motivation And Objectives</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Problem Statement</a:t>
            </a:r>
          </a:p>
        </p:txBody>
      </p:sp>
      <p:sp>
        <p:nvSpPr>
          <p:cNvPr id="5" name="TextBox 4">
            <a:extLst>
              <a:ext uri="{FF2B5EF4-FFF2-40B4-BE49-F238E27FC236}">
                <a16:creationId xmlns:a16="http://schemas.microsoft.com/office/drawing/2014/main" id="{9CC5D28B-5B7F-463B-81BA-325519FAC6D9}"/>
              </a:ext>
            </a:extLst>
          </p:cNvPr>
          <p:cNvSpPr txBox="1"/>
          <p:nvPr/>
        </p:nvSpPr>
        <p:spPr>
          <a:xfrm>
            <a:off x="2801074" y="3968496"/>
            <a:ext cx="12685852" cy="2308324"/>
          </a:xfrm>
          <a:prstGeom prst="rect">
            <a:avLst/>
          </a:prstGeom>
          <a:noFill/>
        </p:spPr>
        <p:txBody>
          <a:bodyPr wrap="square" rtlCol="0">
            <a:spAutoFit/>
          </a:bodyPr>
          <a:lstStyle/>
          <a:p>
            <a:r>
              <a:rPr lang="en-US" sz="4800" i="1" dirty="0"/>
              <a:t>Detect and Track a Squash ball using a single camera view and implement the system on </a:t>
            </a:r>
            <a:r>
              <a:rPr lang="en-US" sz="4800" i="1"/>
              <a:t>a low-cost </a:t>
            </a:r>
            <a:r>
              <a:rPr lang="en-US" sz="4800" i="1" dirty="0"/>
              <a:t>platform</a:t>
            </a:r>
            <a:r>
              <a:rPr lang="en-US" sz="4800" dirty="0"/>
              <a:t> </a:t>
            </a:r>
          </a:p>
        </p:txBody>
      </p:sp>
    </p:spTree>
    <p:extLst>
      <p:ext uri="{BB962C8B-B14F-4D97-AF65-F5344CB8AC3E}">
        <p14:creationId xmlns:p14="http://schemas.microsoft.com/office/powerpoint/2010/main" val="307286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fr-FR" dirty="0"/>
              <a:t>Motivation And Objectives</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Objectives</a:t>
            </a:r>
          </a:p>
        </p:txBody>
      </p:sp>
      <p:sp>
        <p:nvSpPr>
          <p:cNvPr id="5" name="TextBox 4">
            <a:extLst>
              <a:ext uri="{FF2B5EF4-FFF2-40B4-BE49-F238E27FC236}">
                <a16:creationId xmlns:a16="http://schemas.microsoft.com/office/drawing/2014/main" id="{9CC5D28B-5B7F-463B-81BA-325519FAC6D9}"/>
              </a:ext>
            </a:extLst>
          </p:cNvPr>
          <p:cNvSpPr txBox="1"/>
          <p:nvPr/>
        </p:nvSpPr>
        <p:spPr>
          <a:xfrm>
            <a:off x="1562596" y="2938182"/>
            <a:ext cx="14404762" cy="7155805"/>
          </a:xfrm>
          <a:prstGeom prst="rect">
            <a:avLst/>
          </a:prstGeom>
          <a:noFill/>
        </p:spPr>
        <p:txBody>
          <a:bodyPr wrap="square" rtlCol="0">
            <a:spAutoFit/>
          </a:bodyPr>
          <a:lstStyle/>
          <a:p>
            <a:pPr marL="457200" indent="-457200">
              <a:buFont typeface="Arial" panose="020B0604020202020204" pitchFamily="34" charset="0"/>
              <a:buChar char="•"/>
            </a:pPr>
            <a:r>
              <a:rPr lang="en-IN" sz="3600" dirty="0"/>
              <a:t>Study the ball detection methods present in the literature and implement the methods that are suitable for the peculiar scenario of Squash. Measure their performance by calculating the accuracy of the system.</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Study the ball tracking methods present in the literature and implement the method(s) that fit the criteria of the project (fast, accurate, memory efficient). Measure their performance by comparing the ball-trajectories with the detections.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err="1"/>
              <a:t>Analyze</a:t>
            </a:r>
            <a:r>
              <a:rPr lang="en-IN" sz="3600" dirty="0"/>
              <a:t> the optimization steps needed for carrying out the process on a Raspberry Pi and measure the performance using a timing analysis. Evaluate whether the system can function under real-time constraints.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98048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8DA55B08-0CB8-B44C-A3FC-50F066084E8C}"/>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a:stretch/>
        </p:blipFill>
        <p:spPr>
          <a:xfrm>
            <a:off x="0" y="0"/>
            <a:ext cx="18288000" cy="10287000"/>
          </a:xfrm>
        </p:spPr>
      </p:pic>
      <p:sp>
        <p:nvSpPr>
          <p:cNvPr id="26" name="Espace réservé du texte 25">
            <a:extLst>
              <a:ext uri="{FF2B5EF4-FFF2-40B4-BE49-F238E27FC236}">
                <a16:creationId xmlns:a16="http://schemas.microsoft.com/office/drawing/2014/main" id="{62C5FBCE-73B1-F942-A397-82241370319F}"/>
              </a:ext>
            </a:extLst>
          </p:cNvPr>
          <p:cNvSpPr>
            <a:spLocks noGrp="1"/>
          </p:cNvSpPr>
          <p:nvPr>
            <p:ph type="body" sz="quarter" idx="10"/>
          </p:nvPr>
        </p:nvSpPr>
        <p:spPr>
          <a:xfrm>
            <a:off x="2029967" y="3848100"/>
            <a:ext cx="14228064" cy="3581400"/>
          </a:xfrm>
        </p:spPr>
        <p:txBody>
          <a:bodyPr/>
          <a:lstStyle/>
          <a:p>
            <a:r>
              <a:rPr lang="en-US" dirty="0"/>
              <a:t>Process Overview and </a:t>
            </a:r>
            <a:br>
              <a:rPr lang="en-US" dirty="0"/>
            </a:br>
            <a:r>
              <a:rPr lang="en-US" dirty="0"/>
              <a:t>related work</a:t>
            </a:r>
          </a:p>
        </p:txBody>
      </p:sp>
      <p:sp>
        <p:nvSpPr>
          <p:cNvPr id="8" name="Ellipse 7">
            <a:extLst>
              <a:ext uri="{FF2B5EF4-FFF2-40B4-BE49-F238E27FC236}">
                <a16:creationId xmlns:a16="http://schemas.microsoft.com/office/drawing/2014/main" id="{5DBE4DF9-C295-A345-9803-CF1B3D4C9D8F}"/>
              </a:ext>
            </a:extLst>
          </p:cNvPr>
          <p:cNvSpPr/>
          <p:nvPr/>
        </p:nvSpPr>
        <p:spPr>
          <a:xfrm>
            <a:off x="8551349" y="1032616"/>
            <a:ext cx="1185301" cy="11853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accent4"/>
                </a:solidFill>
              </a:rPr>
              <a:t>2</a:t>
            </a:r>
            <a:endParaRPr lang="en-US" sz="4400" b="1" dirty="0">
              <a:solidFill>
                <a:schemeClr val="accent4"/>
              </a:solidFill>
            </a:endParaRPr>
          </a:p>
        </p:txBody>
      </p:sp>
    </p:spTree>
    <p:extLst>
      <p:ext uri="{BB962C8B-B14F-4D97-AF65-F5344CB8AC3E}">
        <p14:creationId xmlns:p14="http://schemas.microsoft.com/office/powerpoint/2010/main" val="352508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Process Overview And Related Work</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Process Overview</a:t>
            </a:r>
          </a:p>
        </p:txBody>
      </p:sp>
      <p:pic>
        <p:nvPicPr>
          <p:cNvPr id="6" name="Picture 5">
            <a:extLst>
              <a:ext uri="{FF2B5EF4-FFF2-40B4-BE49-F238E27FC236}">
                <a16:creationId xmlns:a16="http://schemas.microsoft.com/office/drawing/2014/main" id="{E95B6D23-4536-4F7C-A1C3-05BF0DB62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354" y="3208209"/>
            <a:ext cx="11857292" cy="6342273"/>
          </a:xfrm>
          <a:prstGeom prst="rect">
            <a:avLst/>
          </a:prstGeom>
        </p:spPr>
      </p:pic>
    </p:spTree>
    <p:extLst>
      <p:ext uri="{BB962C8B-B14F-4D97-AF65-F5344CB8AC3E}">
        <p14:creationId xmlns:p14="http://schemas.microsoft.com/office/powerpoint/2010/main" val="117636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55C74E2-3825-4C2B-B142-D2EA7473FB29}"/>
              </a:ext>
            </a:extLst>
          </p:cNvPr>
          <p:cNvSpPr>
            <a:spLocks noGrp="1"/>
          </p:cNvSpPr>
          <p:nvPr>
            <p:ph type="body" sz="quarter" idx="10"/>
          </p:nvPr>
        </p:nvSpPr>
        <p:spPr/>
        <p:txBody>
          <a:bodyPr/>
          <a:lstStyle/>
          <a:p>
            <a:pPr algn="ctr"/>
            <a:r>
              <a:rPr lang="en-US" dirty="0"/>
              <a:t>Process Overview And Related Work</a:t>
            </a:r>
          </a:p>
        </p:txBody>
      </p:sp>
      <p:sp>
        <p:nvSpPr>
          <p:cNvPr id="3" name="Tijdelijke aanduiding voor tekst 2">
            <a:extLst>
              <a:ext uri="{FF2B5EF4-FFF2-40B4-BE49-F238E27FC236}">
                <a16:creationId xmlns:a16="http://schemas.microsoft.com/office/drawing/2014/main" id="{98CFFDA2-26A6-4000-8493-5D142E8B4F74}"/>
              </a:ext>
            </a:extLst>
          </p:cNvPr>
          <p:cNvSpPr>
            <a:spLocks noGrp="1"/>
          </p:cNvSpPr>
          <p:nvPr>
            <p:ph type="body" sz="quarter" idx="11"/>
          </p:nvPr>
        </p:nvSpPr>
        <p:spPr/>
        <p:txBody>
          <a:bodyPr/>
          <a:lstStyle/>
          <a:p>
            <a:pPr algn="ctr"/>
            <a:endParaRPr lang="en-GB" dirty="0"/>
          </a:p>
        </p:txBody>
      </p:sp>
      <p:sp>
        <p:nvSpPr>
          <p:cNvPr id="4" name="Tekstvak 3">
            <a:extLst>
              <a:ext uri="{FF2B5EF4-FFF2-40B4-BE49-F238E27FC236}">
                <a16:creationId xmlns:a16="http://schemas.microsoft.com/office/drawing/2014/main" id="{EE8C2F7C-2F74-4078-85EC-27BB5B515C9C}"/>
              </a:ext>
            </a:extLst>
          </p:cNvPr>
          <p:cNvSpPr txBox="1"/>
          <p:nvPr/>
        </p:nvSpPr>
        <p:spPr>
          <a:xfrm>
            <a:off x="2422049" y="1409700"/>
            <a:ext cx="12685853" cy="1015663"/>
          </a:xfrm>
          <a:prstGeom prst="rect">
            <a:avLst/>
          </a:prstGeom>
          <a:noFill/>
        </p:spPr>
        <p:txBody>
          <a:bodyPr wrap="square" rtlCol="0">
            <a:spAutoFit/>
          </a:bodyPr>
          <a:lstStyle/>
          <a:p>
            <a:pPr algn="ctr"/>
            <a:r>
              <a:rPr lang="nl-NL" sz="6000" u="sng" dirty="0"/>
              <a:t>Related Work</a:t>
            </a:r>
          </a:p>
        </p:txBody>
      </p:sp>
      <p:pic>
        <p:nvPicPr>
          <p:cNvPr id="6" name="Picture 5">
            <a:extLst>
              <a:ext uri="{FF2B5EF4-FFF2-40B4-BE49-F238E27FC236}">
                <a16:creationId xmlns:a16="http://schemas.microsoft.com/office/drawing/2014/main" id="{28EDBC43-BC5E-4536-87F6-AF0AF3980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595" y="2938182"/>
            <a:ext cx="6635107" cy="5939118"/>
          </a:xfrm>
          <a:prstGeom prst="rect">
            <a:avLst/>
          </a:prstGeom>
        </p:spPr>
      </p:pic>
      <p:sp>
        <p:nvSpPr>
          <p:cNvPr id="7" name="TextBox 6">
            <a:extLst>
              <a:ext uri="{FF2B5EF4-FFF2-40B4-BE49-F238E27FC236}">
                <a16:creationId xmlns:a16="http://schemas.microsoft.com/office/drawing/2014/main" id="{75A6BDC0-FB34-4834-97EB-F20A4FB26F4F}"/>
              </a:ext>
            </a:extLst>
          </p:cNvPr>
          <p:cNvSpPr txBox="1"/>
          <p:nvPr/>
        </p:nvSpPr>
        <p:spPr>
          <a:xfrm>
            <a:off x="9400032" y="3456432"/>
            <a:ext cx="8229600" cy="3416320"/>
          </a:xfrm>
          <a:prstGeom prst="rect">
            <a:avLst/>
          </a:prstGeom>
          <a:noFill/>
        </p:spPr>
        <p:txBody>
          <a:bodyPr wrap="square" rtlCol="0">
            <a:spAutoFit/>
          </a:bodyPr>
          <a:lstStyle/>
          <a:p>
            <a:pPr marL="457200" indent="-457200">
              <a:buFont typeface="Arial" panose="020B0604020202020204" pitchFamily="34" charset="0"/>
              <a:buChar char="•"/>
            </a:pPr>
            <a:r>
              <a:rPr lang="en-IN" sz="3600" dirty="0"/>
              <a:t>The only previous work done for Squash </a:t>
            </a:r>
            <a:r>
              <a:rPr lang="en-IN" sz="3600" baseline="30000" dirty="0"/>
              <a:t>[1]</a:t>
            </a:r>
            <a:r>
              <a:rPr lang="en-IN" sz="3600" dirty="0"/>
              <a:t> reports insignificant results</a:t>
            </a:r>
          </a:p>
          <a:p>
            <a:pPr marL="457200" indent="-457200">
              <a:buFont typeface="Arial" panose="020B0604020202020204" pitchFamily="34" charset="0"/>
              <a:buChar char="•"/>
            </a:pPr>
            <a:endParaRPr lang="en-IN" sz="3600" dirty="0"/>
          </a:p>
          <a:p>
            <a:pPr marL="457200" indent="-457200">
              <a:buFont typeface="Arial" panose="020B0604020202020204" pitchFamily="34" charset="0"/>
              <a:buChar char="•"/>
            </a:pPr>
            <a:r>
              <a:rPr lang="en-IN" sz="3600" dirty="0"/>
              <a:t>Tennis as a sport bears a lot of resemblance to Squash, which can be used as a reference in the literature </a:t>
            </a:r>
            <a:endParaRPr lang="en-US" sz="3600" dirty="0"/>
          </a:p>
        </p:txBody>
      </p:sp>
      <p:sp>
        <p:nvSpPr>
          <p:cNvPr id="8" name="TextBox 7">
            <a:extLst>
              <a:ext uri="{FF2B5EF4-FFF2-40B4-BE49-F238E27FC236}">
                <a16:creationId xmlns:a16="http://schemas.microsoft.com/office/drawing/2014/main" id="{886D4244-6F21-47FC-8D19-F0E3A3A7DB4F}"/>
              </a:ext>
            </a:extLst>
          </p:cNvPr>
          <p:cNvSpPr txBox="1"/>
          <p:nvPr/>
        </p:nvSpPr>
        <p:spPr>
          <a:xfrm>
            <a:off x="1353312" y="9454896"/>
            <a:ext cx="9054530" cy="1123384"/>
          </a:xfrm>
          <a:prstGeom prst="rect">
            <a:avLst/>
          </a:prstGeom>
          <a:noFill/>
        </p:spPr>
        <p:txBody>
          <a:bodyPr wrap="none" rtlCol="0">
            <a:spAutoFit/>
          </a:bodyPr>
          <a:lstStyle/>
          <a:p>
            <a:r>
              <a:rPr lang="en-IN" sz="2000" dirty="0"/>
              <a:t>[1] </a:t>
            </a:r>
            <a:r>
              <a:rPr lang="en-US" sz="2000" dirty="0" err="1"/>
              <a:t>Rozumnyi</a:t>
            </a:r>
            <a:r>
              <a:rPr lang="en-US" sz="2000" dirty="0"/>
              <a:t>, D., </a:t>
            </a:r>
            <a:r>
              <a:rPr lang="en-US" sz="2000" dirty="0" err="1"/>
              <a:t>Kotera</a:t>
            </a:r>
            <a:r>
              <a:rPr lang="en-US" sz="2000" dirty="0"/>
              <a:t>, J., </a:t>
            </a:r>
            <a:r>
              <a:rPr lang="en-US" sz="2000" dirty="0" err="1"/>
              <a:t>Sroubek</a:t>
            </a:r>
            <a:r>
              <a:rPr lang="en-US" sz="2000" dirty="0"/>
              <a:t>, F., Novotny, L., and </a:t>
            </a:r>
            <a:r>
              <a:rPr lang="en-US" sz="2000" dirty="0" err="1"/>
              <a:t>Matas</a:t>
            </a:r>
            <a:r>
              <a:rPr lang="en-US" sz="2000" dirty="0"/>
              <a:t>, J. ( ` 2017). The world</a:t>
            </a:r>
            <a:br>
              <a:rPr lang="en-US" sz="2000" dirty="0"/>
            </a:br>
            <a:r>
              <a:rPr lang="en-US" sz="2000" dirty="0"/>
              <a:t>of fast moving objects. In </a:t>
            </a:r>
            <a:r>
              <a:rPr lang="en-US" sz="2000" i="1" dirty="0"/>
              <a:t>CVPR</a:t>
            </a:r>
            <a:r>
              <a:rPr lang="en-US" sz="2000" dirty="0"/>
              <a:t>, pages 4838–4846 </a:t>
            </a:r>
            <a:br>
              <a:rPr lang="en-US" dirty="0"/>
            </a:br>
            <a:endParaRPr lang="en-US" dirty="0"/>
          </a:p>
        </p:txBody>
      </p:sp>
    </p:spTree>
    <p:extLst>
      <p:ext uri="{BB962C8B-B14F-4D97-AF65-F5344CB8AC3E}">
        <p14:creationId xmlns:p14="http://schemas.microsoft.com/office/powerpoint/2010/main" val="2642524380"/>
      </p:ext>
    </p:extLst>
  </p:cSld>
  <p:clrMapOvr>
    <a:masterClrMapping/>
  </p:clrMapOvr>
</p:sld>
</file>

<file path=ppt/theme/theme1.xml><?xml version="1.0" encoding="utf-8"?>
<a:theme xmlns:a="http://schemas.openxmlformats.org/drawingml/2006/main" name="Blank Theme">
  <a:themeElements>
    <a:clrScheme name="Alten">
      <a:dk1>
        <a:srgbClr val="063C67"/>
      </a:dk1>
      <a:lt1>
        <a:srgbClr val="FFFFFF"/>
      </a:lt1>
      <a:dk2>
        <a:srgbClr val="858591"/>
      </a:dk2>
      <a:lt2>
        <a:srgbClr val="FFFFFF"/>
      </a:lt2>
      <a:accent1>
        <a:srgbClr val="FFC800"/>
      </a:accent1>
      <a:accent2>
        <a:srgbClr val="C0C0C8"/>
      </a:accent2>
      <a:accent3>
        <a:srgbClr val="063C67"/>
      </a:accent3>
      <a:accent4>
        <a:srgbClr val="1D93C9"/>
      </a:accent4>
      <a:accent5>
        <a:srgbClr val="7ECBEE"/>
      </a:accent5>
      <a:accent6>
        <a:srgbClr val="2F80F3"/>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DA52A0CA-A3E0-4004-8A70-8CB58F5FC2AE}" vid="{82B7F5AE-ABBE-4050-9B6D-5C00F7DF8D18}"/>
    </a:ext>
  </a:extLst>
</a:theme>
</file>

<file path=ppt/theme/theme2.xml><?xml version="1.0" encoding="utf-8"?>
<a:theme xmlns:a="http://schemas.openxmlformats.org/drawingml/2006/main" name="ALTEN HEADER">
  <a:themeElements>
    <a:clrScheme name="Alten">
      <a:dk1>
        <a:srgbClr val="063C67"/>
      </a:dk1>
      <a:lt1>
        <a:srgbClr val="FFFFFF"/>
      </a:lt1>
      <a:dk2>
        <a:srgbClr val="858591"/>
      </a:dk2>
      <a:lt2>
        <a:srgbClr val="FFFFFF"/>
      </a:lt2>
      <a:accent1>
        <a:srgbClr val="FFC800"/>
      </a:accent1>
      <a:accent2>
        <a:srgbClr val="C0C0C8"/>
      </a:accent2>
      <a:accent3>
        <a:srgbClr val="063C67"/>
      </a:accent3>
      <a:accent4>
        <a:srgbClr val="1D93C9"/>
      </a:accent4>
      <a:accent5>
        <a:srgbClr val="7ECBEE"/>
      </a:accent5>
      <a:accent6>
        <a:srgbClr val="2F80F3"/>
      </a:accent6>
      <a:hlink>
        <a:srgbClr val="000000"/>
      </a:hlink>
      <a:folHlink>
        <a:srgbClr val="00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DA52A0CA-A3E0-4004-8A70-8CB58F5FC2AE}" vid="{1FAC82DC-0194-4DF0-A9DE-5BC16501D8F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48FBCD03B69141BC1494D578A6063D" ma:contentTypeVersion="0" ma:contentTypeDescription="Create a new document." ma:contentTypeScope="" ma:versionID="8711461a6bd8155a63f0a62556a9af19">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9A2162-6C17-4659-999E-AA06E007BD7E}">
  <ds:schemaRefs>
    <ds:schemaRef ds:uri="http://schemas.microsoft.com/sharepoint/v3/contenttype/forms"/>
  </ds:schemaRefs>
</ds:datastoreItem>
</file>

<file path=customXml/itemProps2.xml><?xml version="1.0" encoding="utf-8"?>
<ds:datastoreItem xmlns:ds="http://schemas.openxmlformats.org/officeDocument/2006/customXml" ds:itemID="{FAD23B24-DECD-49D1-8988-676965A82551}">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www.w3.org/XML/1998/namespace"/>
    <ds:schemaRef ds:uri="http://purl.org/dc/terms/"/>
  </ds:schemaRefs>
</ds:datastoreItem>
</file>

<file path=customXml/itemProps3.xml><?xml version="1.0" encoding="utf-8"?>
<ds:datastoreItem xmlns:ds="http://schemas.openxmlformats.org/officeDocument/2006/customXml" ds:itemID="{AD16ECF8-4A4F-479B-AEBA-6957BA64EA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ALTEN_PPT_template_2019_no_text_5cb099a2b998c</Template>
  <TotalTime>8340</TotalTime>
  <Words>2418</Words>
  <Application>Microsoft Office PowerPoint</Application>
  <PresentationFormat>Custom</PresentationFormat>
  <Paragraphs>395</Paragraphs>
  <Slides>45</Slides>
  <Notes>36</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45</vt:i4>
      </vt:variant>
    </vt:vector>
  </HeadingPairs>
  <TitlesOfParts>
    <vt:vector size="51" baseType="lpstr">
      <vt:lpstr>Arial</vt:lpstr>
      <vt:lpstr>Arial Black</vt:lpstr>
      <vt:lpstr>Calibri</vt:lpstr>
      <vt:lpstr>Cambria Math</vt:lpstr>
      <vt:lpstr>Blank Theme</vt:lpstr>
      <vt:lpstr>ALTEN HEADER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Saumil Sachdeva</dc:creator>
  <cp:lastModifiedBy>Saumil Sachdeva</cp:lastModifiedBy>
  <cp:revision>60</cp:revision>
  <dcterms:created xsi:type="dcterms:W3CDTF">2019-07-10T09:42:24Z</dcterms:created>
  <dcterms:modified xsi:type="dcterms:W3CDTF">2019-07-16T11:50:53Z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0x0101000B48FBCD03B69141BC1494D578A6063D</vt:lpwstr>
  </property>
</Properties>
</file>